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69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71" r:id="rId11"/>
    <p:sldId id="270" r:id="rId12"/>
    <p:sldId id="257" r:id="rId13"/>
    <p:sldId id="259" r:id="rId14"/>
    <p:sldId id="260" r:id="rId15"/>
    <p:sldId id="261" r:id="rId16"/>
    <p:sldId id="262" r:id="rId17"/>
    <p:sldId id="265" r:id="rId18"/>
    <p:sldId id="266" r:id="rId19"/>
    <p:sldId id="264" r:id="rId20"/>
    <p:sldId id="263" r:id="rId21"/>
    <p:sldId id="272" r:id="rId22"/>
    <p:sldId id="267" r:id="rId23"/>
    <p:sldId id="268" r:id="rId24"/>
    <p:sldId id="273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23"/>
    <p:restoredTop sz="94673"/>
  </p:normalViewPr>
  <p:slideViewPr>
    <p:cSldViewPr snapToGrid="0" snapToObjects="1">
      <p:cViewPr varScale="1">
        <p:scale>
          <a:sx n="88" d="100"/>
          <a:sy n="88" d="100"/>
        </p:scale>
        <p:origin x="184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29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3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5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3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4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9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8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8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6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gZyJM_nwG4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bNUfZ3_VkuE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GijY4mJbGo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QBAoVeUvh4" TargetMode="External"/><Relationship Id="rId2" Type="http://schemas.openxmlformats.org/officeDocument/2006/relationships/hyperlink" Target="https://youtu.be/5vmHyTCaqe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MGLedoA3SSE" TargetMode="External"/><Relationship Id="rId4" Type="http://schemas.openxmlformats.org/officeDocument/2006/relationships/hyperlink" Target="https://youtu.be/rvHg58jTqz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812316-7832-462B-B4E2-EE06725263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8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73936F8-1F64-664E-A636-1D5E2B54B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fr-FR" sz="5400" dirty="0"/>
              <a:t>Great </a:t>
            </a:r>
            <a:r>
              <a:rPr lang="fr-FR" sz="5400" dirty="0" err="1"/>
              <a:t>idea</a:t>
            </a:r>
            <a:r>
              <a:rPr lang="fr-FR" sz="5400"/>
              <a:t>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0D3D40-35A3-FC46-A9E6-C61C30015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966780"/>
          </a:xfrm>
        </p:spPr>
        <p:txBody>
          <a:bodyPr>
            <a:noAutofit/>
          </a:bodyPr>
          <a:lstStyle/>
          <a:p>
            <a:r>
              <a:rPr lang="fr-FR" sz="3600"/>
              <a:t>Unit 5 </a:t>
            </a:r>
          </a:p>
          <a:p>
            <a:r>
              <a:rPr lang="fr-FR" sz="3600"/>
              <a:t>English in </a:t>
            </a:r>
            <a:r>
              <a:rPr lang="fr-FR" sz="3600" err="1"/>
              <a:t>Mind</a:t>
            </a:r>
            <a:r>
              <a:rPr lang="fr-FR" sz="3600"/>
              <a:t> 11H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031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DD6516-14A1-9346-81E0-2580DAF556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Very strange inventions….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2DFDC7-50A3-264C-A870-86BBB4027C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https://youtu.be/RgZyJM_nwG4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773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C498B7-DFC7-4049-A241-41FE62925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372" y="634936"/>
            <a:ext cx="11036808" cy="3819907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Listen and watch</a:t>
            </a:r>
            <a:br>
              <a:rPr lang="fr-FR" dirty="0"/>
            </a:br>
            <a:r>
              <a:rPr lang="fr-CH" sz="6700" u="sng" dirty="0">
                <a:hlinkClick r:id="rId2"/>
              </a:rPr>
              <a:t>https://youtu.be/bNUfZ3_VkuE</a:t>
            </a:r>
            <a:br>
              <a:rPr lang="fr-CH" sz="6700" dirty="0"/>
            </a:br>
            <a:br>
              <a:rPr lang="fr-CH" sz="6700" dirty="0">
                <a:hlinkClick r:id="rId2"/>
              </a:rPr>
            </a:br>
            <a:r>
              <a:rPr lang="fr-FR" dirty="0"/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E66B3F-7D0C-8645-B93E-1D6E7FE1C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41736"/>
            <a:ext cx="11036808" cy="1481328"/>
          </a:xfrm>
        </p:spPr>
        <p:txBody>
          <a:bodyPr/>
          <a:lstStyle/>
          <a:p>
            <a:pPr algn="ctr"/>
            <a:r>
              <a:rPr lang="fr-FR" dirty="0"/>
              <a:t>Fill in the blanks as you listen to a video about important inventions. </a:t>
            </a:r>
          </a:p>
        </p:txBody>
      </p:sp>
    </p:spTree>
    <p:extLst>
      <p:ext uri="{BB962C8B-B14F-4D97-AF65-F5344CB8AC3E}">
        <p14:creationId xmlns:p14="http://schemas.microsoft.com/office/powerpoint/2010/main" val="414305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072D80-4C94-1E40-98FA-227DB245E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348" y="1743075"/>
            <a:ext cx="10168128" cy="41376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What can you see in the pictures?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853E3A3D-A473-C643-8932-52AA29192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9519" y="3648869"/>
            <a:ext cx="3327400" cy="2438400"/>
          </a:xfr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1B0CC19-0E6B-D24A-AA76-82C92BE23F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012" y="2532635"/>
            <a:ext cx="32004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8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A71A4-44FB-0940-A95D-7DED69E6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1387835-C1F0-0746-88A3-FCC23AB8F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4981" y="3258344"/>
            <a:ext cx="3810000" cy="2133600"/>
          </a:xfrm>
        </p:spPr>
      </p:pic>
    </p:spTree>
    <p:extLst>
      <p:ext uri="{BB962C8B-B14F-4D97-AF65-F5344CB8AC3E}">
        <p14:creationId xmlns:p14="http://schemas.microsoft.com/office/powerpoint/2010/main" val="54301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FEC995-0178-EE4C-B996-B37ABC5AA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9836813-2A2F-DA44-AAAC-17D5EB3999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34681" y="3175794"/>
            <a:ext cx="3530600" cy="2298700"/>
          </a:xfrm>
        </p:spPr>
      </p:pic>
    </p:spTree>
    <p:extLst>
      <p:ext uri="{BB962C8B-B14F-4D97-AF65-F5344CB8AC3E}">
        <p14:creationId xmlns:p14="http://schemas.microsoft.com/office/powerpoint/2010/main" val="391817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5396A8-60C4-914A-B36A-9A2F08957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75FB81E-CA43-1A47-BE4F-47A5ECAADB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0713" y="2581910"/>
            <a:ext cx="2260600" cy="3606800"/>
          </a:xfr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D52E0B1-3C7E-E346-97AF-22C0DA73E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687" y="2702560"/>
            <a:ext cx="24130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469960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843C2-1F73-1E4C-B8A1-8D78042E3F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6C113F-35BE-724A-BE29-A5B12CFC66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5E86E51-42AB-6C46-A0F5-E222D0EE9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9476" y="1847850"/>
            <a:ext cx="3810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34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DF0528-28B6-D34A-8A22-E4C1A5A2A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Question words…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4906EE-5267-4D4A-8004-C4D1D99BB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What				</a:t>
            </a:r>
          </a:p>
          <a:p>
            <a:r>
              <a:rPr lang="fr-FR" dirty="0"/>
              <a:t>Who</a:t>
            </a:r>
          </a:p>
          <a:p>
            <a:r>
              <a:rPr lang="fr-FR" dirty="0"/>
              <a:t>When</a:t>
            </a:r>
          </a:p>
          <a:p>
            <a:r>
              <a:rPr lang="fr-FR" dirty="0"/>
              <a:t>Where</a:t>
            </a:r>
          </a:p>
          <a:p>
            <a:r>
              <a:rPr lang="fr-FR" dirty="0"/>
              <a:t>Why</a:t>
            </a:r>
          </a:p>
          <a:p>
            <a:r>
              <a:rPr lang="fr-FR" dirty="0"/>
              <a:t>Which</a:t>
            </a:r>
          </a:p>
          <a:p>
            <a:r>
              <a:rPr lang="fr-FR" dirty="0"/>
              <a:t>How many </a:t>
            </a:r>
          </a:p>
          <a:p>
            <a:r>
              <a:rPr lang="fr-FR" dirty="0"/>
              <a:t>How much</a:t>
            </a:r>
          </a:p>
        </p:txBody>
      </p:sp>
    </p:spTree>
    <p:extLst>
      <p:ext uri="{BB962C8B-B14F-4D97-AF65-F5344CB8AC3E}">
        <p14:creationId xmlns:p14="http://schemas.microsoft.com/office/powerpoint/2010/main" val="365453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60C70C-8DD0-2E4C-B8AF-1628849A6E7D}"/>
              </a:ext>
            </a:extLst>
          </p:cNvPr>
          <p:cNvSpPr/>
          <p:nvPr/>
        </p:nvSpPr>
        <p:spPr>
          <a:xfrm>
            <a:off x="817756" y="802877"/>
            <a:ext cx="1046727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/>
              <a:t>What					a thing			</a:t>
            </a:r>
          </a:p>
          <a:p>
            <a:r>
              <a:rPr lang="fr-FR" sz="4000" dirty="0"/>
              <a:t>Who					a person</a:t>
            </a:r>
          </a:p>
          <a:p>
            <a:r>
              <a:rPr lang="fr-FR" sz="4000" dirty="0"/>
              <a:t>When					a time</a:t>
            </a:r>
          </a:p>
          <a:p>
            <a:r>
              <a:rPr lang="fr-FR" sz="4000" dirty="0"/>
              <a:t>Where					a place</a:t>
            </a:r>
          </a:p>
          <a:p>
            <a:r>
              <a:rPr lang="fr-FR" sz="4000" dirty="0"/>
              <a:t>Why					a reason</a:t>
            </a:r>
          </a:p>
          <a:p>
            <a:r>
              <a:rPr lang="fr-FR" sz="4000" dirty="0"/>
              <a:t>Which					a choice</a:t>
            </a:r>
          </a:p>
          <a:p>
            <a:r>
              <a:rPr lang="fr-FR" sz="4000" dirty="0"/>
              <a:t>How many 				countable things</a:t>
            </a:r>
          </a:p>
          <a:p>
            <a:r>
              <a:rPr lang="fr-FR" sz="4000" dirty="0"/>
              <a:t>How much				uncountable things </a:t>
            </a:r>
          </a:p>
        </p:txBody>
      </p:sp>
      <p:sp>
        <p:nvSpPr>
          <p:cNvPr id="3" name="Flèche vers la droite 2">
            <a:extLst>
              <a:ext uri="{FF2B5EF4-FFF2-40B4-BE49-F238E27FC236}">
                <a16:creationId xmlns:a16="http://schemas.microsoft.com/office/drawing/2014/main" id="{17CF61AE-C5BE-8346-BC4C-6B814EDA01B3}"/>
              </a:ext>
            </a:extLst>
          </p:cNvPr>
          <p:cNvSpPr/>
          <p:nvPr/>
        </p:nvSpPr>
        <p:spPr>
          <a:xfrm>
            <a:off x="4092498" y="26985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50292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A0DB9C-F793-C24A-89B7-8F71CBDED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Past simple questions…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89BFE3-3372-CA41-8941-1C5CC0F55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Karl Benz </a:t>
            </a:r>
            <a:r>
              <a:rPr lang="fr-FR" dirty="0"/>
              <a:t>invented </a:t>
            </a:r>
            <a:r>
              <a:rPr lang="fr-FR" dirty="0">
                <a:solidFill>
                  <a:srgbClr val="00B050"/>
                </a:solidFill>
              </a:rPr>
              <a:t>the first motor car.</a:t>
            </a:r>
          </a:p>
          <a:p>
            <a:pPr marL="1828800" lvl="4" indent="0">
              <a:buNone/>
            </a:pPr>
            <a:r>
              <a:rPr lang="fr-FR" dirty="0">
                <a:solidFill>
                  <a:srgbClr val="00B050"/>
                </a:solidFill>
              </a:rPr>
              <a:t>Subject					Object</a:t>
            </a:r>
            <a:endParaRPr lang="fr-FR" dirty="0"/>
          </a:p>
          <a:p>
            <a:pPr algn="ctr"/>
            <a:endParaRPr lang="fr-FR" dirty="0">
              <a:solidFill>
                <a:srgbClr val="00B050"/>
              </a:solidFill>
            </a:endParaRPr>
          </a:p>
          <a:p>
            <a:pPr algn="ctr"/>
            <a:endParaRPr lang="fr-FR" dirty="0"/>
          </a:p>
          <a:p>
            <a:r>
              <a:rPr lang="fr-FR" sz="2000" dirty="0" err="1"/>
              <a:t>Somebody</a:t>
            </a:r>
            <a:r>
              <a:rPr lang="fr-FR" sz="2000" dirty="0"/>
              <a:t> </a:t>
            </a:r>
            <a:r>
              <a:rPr lang="fr-FR" sz="2000" dirty="0" err="1"/>
              <a:t>invented</a:t>
            </a:r>
            <a:r>
              <a:rPr lang="fr-FR" sz="2000" dirty="0"/>
              <a:t> the </a:t>
            </a:r>
            <a:r>
              <a:rPr lang="fr-FR" sz="2000" dirty="0" err="1"/>
              <a:t>motor</a:t>
            </a:r>
            <a:r>
              <a:rPr lang="fr-FR" sz="2000" dirty="0"/>
              <a:t> car.		Karl Benz </a:t>
            </a:r>
            <a:r>
              <a:rPr lang="fr-FR" sz="2000" dirty="0" err="1"/>
              <a:t>invented</a:t>
            </a:r>
            <a:r>
              <a:rPr lang="fr-FR" sz="2000" dirty="0"/>
              <a:t> </a:t>
            </a:r>
            <a:r>
              <a:rPr lang="fr-FR" sz="2000" dirty="0" err="1"/>
              <a:t>something</a:t>
            </a:r>
            <a:r>
              <a:rPr lang="fr-FR" sz="2000" dirty="0"/>
              <a:t>.</a:t>
            </a:r>
          </a:p>
          <a:p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b="1" dirty="0" err="1"/>
              <a:t>invented</a:t>
            </a:r>
            <a:r>
              <a:rPr lang="fr-FR" dirty="0"/>
              <a:t> the </a:t>
            </a:r>
            <a:r>
              <a:rPr lang="fr-FR" dirty="0" err="1"/>
              <a:t>motor</a:t>
            </a:r>
            <a:r>
              <a:rPr lang="fr-FR" dirty="0"/>
              <a:t> car?	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b="1" dirty="0" err="1"/>
              <a:t>did</a:t>
            </a:r>
            <a:r>
              <a:rPr lang="fr-FR" dirty="0"/>
              <a:t> Karl Benz </a:t>
            </a:r>
            <a:r>
              <a:rPr lang="fr-FR" b="1" dirty="0" err="1"/>
              <a:t>invent</a:t>
            </a:r>
            <a:r>
              <a:rPr lang="fr-FR" b="1" dirty="0"/>
              <a:t>?</a:t>
            </a:r>
          </a:p>
          <a:p>
            <a:r>
              <a:rPr lang="fr-FR" b="1" dirty="0"/>
              <a:t>Karl Benz.				The first </a:t>
            </a:r>
            <a:r>
              <a:rPr lang="fr-FR" b="1" dirty="0" err="1"/>
              <a:t>motor</a:t>
            </a:r>
            <a:r>
              <a:rPr lang="fr-FR" b="1" dirty="0"/>
              <a:t> car.</a:t>
            </a: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4F3F7CD-60E2-1A48-BFC6-AA5B374E37C8}"/>
              </a:ext>
            </a:extLst>
          </p:cNvPr>
          <p:cNvCxnSpPr>
            <a:cxnSpLocks/>
          </p:cNvCxnSpPr>
          <p:nvPr/>
        </p:nvCxnSpPr>
        <p:spPr>
          <a:xfrm flipH="1">
            <a:off x="2451409" y="3629722"/>
            <a:ext cx="970157" cy="880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78A29246-2D7C-CA42-9F56-6A8CDBDB745D}"/>
              </a:ext>
            </a:extLst>
          </p:cNvPr>
          <p:cNvCxnSpPr/>
          <p:nvPr/>
        </p:nvCxnSpPr>
        <p:spPr>
          <a:xfrm>
            <a:off x="8552985" y="3573965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3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F71226-45EE-4A4E-A869-53645C162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You and </a:t>
            </a:r>
            <a:r>
              <a:rPr lang="fr-FR" err="1"/>
              <a:t>technology</a:t>
            </a:r>
            <a:r>
              <a:rPr lang="fr-FR"/>
              <a:t>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3D671C-9FA8-B041-8418-FE07A9DA3D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61BDD21-70DE-A14A-B8C3-13629AC78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976" y="4727448"/>
            <a:ext cx="57150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84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A7D218-880E-9843-8BD0-BA020E363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 </a:t>
            </a:r>
            <a:r>
              <a:rPr lang="fr-FR" err="1"/>
              <a:t>make</a:t>
            </a:r>
            <a:r>
              <a:rPr lang="fr-FR"/>
              <a:t> </a:t>
            </a:r>
            <a:r>
              <a:rPr lang="fr-FR" err="1"/>
              <a:t>past</a:t>
            </a:r>
            <a:r>
              <a:rPr lang="fr-FR"/>
              <a:t> simple questions…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70EA59-98F1-CF43-98A7-B95F1D0B8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err="1"/>
              <a:t>Did</a:t>
            </a:r>
            <a:r>
              <a:rPr lang="fr-FR"/>
              <a:t> + infinitive </a:t>
            </a:r>
            <a:r>
              <a:rPr lang="fr-FR" err="1"/>
              <a:t>without</a:t>
            </a:r>
            <a:r>
              <a:rPr lang="fr-FR"/>
              <a:t> to…</a:t>
            </a:r>
          </a:p>
          <a:p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38FD33-AAA9-804F-ADA0-E8AE93BC89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err="1"/>
              <a:t>After</a:t>
            </a:r>
            <a:r>
              <a:rPr lang="fr-FR"/>
              <a:t> WHEN, WHERE and WHY</a:t>
            </a:r>
          </a:p>
          <a:p>
            <a:pPr marL="0" indent="0">
              <a:buNone/>
            </a:pPr>
            <a:endParaRPr lang="fr-FR"/>
          </a:p>
          <a:p>
            <a:r>
              <a:rPr lang="fr-FR"/>
              <a:t>If WHO or WHAT </a:t>
            </a:r>
            <a:r>
              <a:rPr lang="fr-FR" err="1"/>
              <a:t>is</a:t>
            </a:r>
            <a:r>
              <a:rPr lang="fr-FR"/>
              <a:t> the </a:t>
            </a:r>
            <a:r>
              <a:rPr lang="fr-FR" err="1"/>
              <a:t>object</a:t>
            </a:r>
            <a:r>
              <a:rPr lang="fr-FR"/>
              <a:t> of the </a:t>
            </a:r>
            <a:r>
              <a:rPr lang="fr-FR" err="1"/>
              <a:t>verb</a:t>
            </a:r>
            <a:endParaRPr lang="fr-FR"/>
          </a:p>
          <a:p>
            <a:endParaRPr lang="fr-FR"/>
          </a:p>
          <a:p>
            <a:r>
              <a:rPr lang="fr-FR" i="1" err="1"/>
              <a:t>When</a:t>
            </a:r>
            <a:r>
              <a:rPr lang="fr-FR" i="1"/>
              <a:t> </a:t>
            </a:r>
            <a:r>
              <a:rPr lang="fr-FR" i="1" err="1"/>
              <a:t>did</a:t>
            </a:r>
            <a:r>
              <a:rPr lang="fr-FR" i="1"/>
              <a:t> </a:t>
            </a:r>
            <a:r>
              <a:rPr lang="fr-FR" i="1" err="1"/>
              <a:t>he</a:t>
            </a:r>
            <a:r>
              <a:rPr lang="fr-FR" i="1"/>
              <a:t> </a:t>
            </a:r>
            <a:r>
              <a:rPr lang="fr-FR" i="1" err="1"/>
              <a:t>invent</a:t>
            </a:r>
            <a:r>
              <a:rPr lang="fr-FR" i="1"/>
              <a:t> </a:t>
            </a:r>
            <a:r>
              <a:rPr lang="fr-FR" i="1" err="1"/>
              <a:t>it</a:t>
            </a:r>
            <a:r>
              <a:rPr lang="fr-FR" i="1"/>
              <a:t>?</a:t>
            </a:r>
          </a:p>
          <a:p>
            <a:r>
              <a:rPr lang="fr-FR" i="1" err="1"/>
              <a:t>What</a:t>
            </a:r>
            <a:r>
              <a:rPr lang="fr-FR" i="1"/>
              <a:t> </a:t>
            </a:r>
            <a:r>
              <a:rPr lang="fr-FR" i="1" err="1"/>
              <a:t>else</a:t>
            </a:r>
            <a:r>
              <a:rPr lang="fr-FR" i="1"/>
              <a:t> </a:t>
            </a:r>
            <a:r>
              <a:rPr lang="fr-FR" i="1" err="1"/>
              <a:t>did</a:t>
            </a:r>
            <a:r>
              <a:rPr lang="fr-FR" i="1"/>
              <a:t> </a:t>
            </a:r>
            <a:r>
              <a:rPr lang="fr-FR" i="1" err="1"/>
              <a:t>he</a:t>
            </a:r>
            <a:r>
              <a:rPr lang="fr-FR" i="1"/>
              <a:t> </a:t>
            </a:r>
            <a:r>
              <a:rPr lang="fr-FR" i="1" err="1"/>
              <a:t>invent</a:t>
            </a:r>
            <a:r>
              <a:rPr lang="fr-FR" i="1"/>
              <a:t>?</a:t>
            </a:r>
          </a:p>
          <a:p>
            <a:r>
              <a:rPr lang="fr-FR" i="1" err="1"/>
              <a:t>Where</a:t>
            </a:r>
            <a:r>
              <a:rPr lang="fr-FR" i="1"/>
              <a:t> </a:t>
            </a:r>
            <a:r>
              <a:rPr lang="fr-FR" i="1" err="1"/>
              <a:t>did</a:t>
            </a:r>
            <a:r>
              <a:rPr lang="fr-FR" i="1"/>
              <a:t> </a:t>
            </a:r>
            <a:r>
              <a:rPr lang="fr-FR" i="1" err="1"/>
              <a:t>he</a:t>
            </a:r>
            <a:r>
              <a:rPr lang="fr-FR" i="1"/>
              <a:t> </a:t>
            </a:r>
            <a:r>
              <a:rPr lang="fr-FR" i="1" err="1"/>
              <a:t>work</a:t>
            </a:r>
            <a:r>
              <a:rPr lang="fr-FR" i="1"/>
              <a:t>?</a:t>
            </a:r>
          </a:p>
          <a:p>
            <a:endParaRPr lang="fr-FR" i="1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724E797-6832-5847-A822-998845549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endParaRPr lang="fr-FR"/>
          </a:p>
          <a:p>
            <a:r>
              <a:rPr lang="fr-FR"/>
              <a:t>The </a:t>
            </a:r>
            <a:r>
              <a:rPr lang="fr-FR" err="1"/>
              <a:t>past</a:t>
            </a:r>
            <a:r>
              <a:rPr lang="fr-FR"/>
              <a:t> </a:t>
            </a:r>
            <a:r>
              <a:rPr lang="fr-FR" err="1"/>
              <a:t>form</a:t>
            </a:r>
            <a:r>
              <a:rPr lang="fr-FR"/>
              <a:t> of the </a:t>
            </a:r>
            <a:r>
              <a:rPr lang="fr-FR" err="1"/>
              <a:t>verb</a:t>
            </a:r>
            <a:r>
              <a:rPr lang="fr-FR"/>
              <a:t> </a:t>
            </a:r>
            <a:r>
              <a:rPr lang="fr-FR" err="1"/>
              <a:t>without</a:t>
            </a:r>
            <a:r>
              <a:rPr lang="fr-FR"/>
              <a:t> </a:t>
            </a:r>
            <a:r>
              <a:rPr lang="fr-FR" err="1"/>
              <a:t>did</a:t>
            </a:r>
            <a:endParaRPr lang="fr-FR"/>
          </a:p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C1A8F3-F0A5-4745-A662-B1565119790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/>
              <a:t>If WHO or WHAT </a:t>
            </a:r>
            <a:r>
              <a:rPr lang="fr-FR" err="1"/>
              <a:t>is</a:t>
            </a:r>
            <a:r>
              <a:rPr lang="fr-FR"/>
              <a:t> the </a:t>
            </a:r>
            <a:r>
              <a:rPr lang="fr-FR" err="1"/>
              <a:t>subject</a:t>
            </a:r>
            <a:r>
              <a:rPr lang="fr-FR"/>
              <a:t> of the </a:t>
            </a:r>
            <a:r>
              <a:rPr lang="fr-FR" err="1"/>
              <a:t>verb</a:t>
            </a:r>
            <a:endParaRPr lang="fr-FR"/>
          </a:p>
          <a:p>
            <a:endParaRPr lang="fr-FR"/>
          </a:p>
          <a:p>
            <a:r>
              <a:rPr lang="fr-FR" i="1" err="1"/>
              <a:t>Who</a:t>
            </a:r>
            <a:r>
              <a:rPr lang="fr-FR" i="1"/>
              <a:t> </a:t>
            </a:r>
            <a:r>
              <a:rPr lang="fr-FR" i="1" err="1"/>
              <a:t>drove</a:t>
            </a:r>
            <a:r>
              <a:rPr lang="fr-FR" i="1"/>
              <a:t> the car first?</a:t>
            </a:r>
          </a:p>
          <a:p>
            <a:r>
              <a:rPr lang="fr-FR" i="1" err="1"/>
              <a:t>What</a:t>
            </a:r>
            <a:r>
              <a:rPr lang="fr-FR" i="1"/>
              <a:t> gave </a:t>
            </a:r>
            <a:r>
              <a:rPr lang="fr-FR" i="1" err="1"/>
              <a:t>him</a:t>
            </a:r>
            <a:r>
              <a:rPr lang="fr-FR" i="1"/>
              <a:t> the </a:t>
            </a:r>
            <a:r>
              <a:rPr lang="fr-FR" i="1" err="1"/>
              <a:t>idea</a:t>
            </a:r>
            <a:r>
              <a:rPr lang="fr-FR" i="1"/>
              <a:t>?</a:t>
            </a:r>
          </a:p>
          <a:p>
            <a:r>
              <a:rPr lang="fr-FR" i="1" err="1"/>
              <a:t>Who</a:t>
            </a:r>
            <a:r>
              <a:rPr lang="fr-FR" i="1"/>
              <a:t> </a:t>
            </a:r>
            <a:r>
              <a:rPr lang="fr-FR" i="1" err="1"/>
              <a:t>worked</a:t>
            </a:r>
            <a:r>
              <a:rPr lang="fr-FR" i="1"/>
              <a:t> </a:t>
            </a:r>
            <a:r>
              <a:rPr lang="fr-FR" i="1" err="1"/>
              <a:t>with</a:t>
            </a:r>
            <a:r>
              <a:rPr lang="fr-FR" i="1"/>
              <a:t> </a:t>
            </a:r>
            <a:r>
              <a:rPr lang="fr-FR" i="1" err="1"/>
              <a:t>him</a:t>
            </a:r>
            <a:r>
              <a:rPr lang="fr-FR" i="1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3896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0252C-6A58-1547-B658-D116996582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err="1"/>
              <a:t>Very</a:t>
            </a:r>
            <a:r>
              <a:rPr lang="fr-FR"/>
              <a:t> </a:t>
            </a:r>
            <a:r>
              <a:rPr lang="fr-FR" err="1"/>
              <a:t>interesting</a:t>
            </a:r>
            <a:r>
              <a:rPr lang="fr-FR"/>
              <a:t> inventions…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B62F46-E3F5-424B-8F09-64C00508E4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>
                <a:hlinkClick r:id="rId2"/>
              </a:rPr>
              <a:t>https://youtu.be/rGijY4mJbGo</a:t>
            </a:r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55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8B242-3812-0140-9DCF-C659460B38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err="1"/>
              <a:t>Get</a:t>
            </a:r>
            <a:r>
              <a:rPr lang="fr-FR"/>
              <a:t>…		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507A80-F49B-5145-94FC-5191C5AFB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/>
              <a:t>Arrive</a:t>
            </a:r>
          </a:p>
          <a:p>
            <a:r>
              <a:rPr lang="fr-FR" err="1"/>
              <a:t>Become</a:t>
            </a:r>
            <a:endParaRPr lang="fr-FR"/>
          </a:p>
          <a:p>
            <a:r>
              <a:rPr lang="fr-FR" err="1"/>
              <a:t>Receive</a:t>
            </a:r>
            <a:endParaRPr lang="fr-FR"/>
          </a:p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8382A6-0474-CA47-B067-D947ED3B2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773" y="1407414"/>
            <a:ext cx="39370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024149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5860ED-56CD-CD4B-8E1F-FC9FC63AE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err="1"/>
              <a:t>Get</a:t>
            </a:r>
            <a:r>
              <a:rPr lang="fr-FR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D8236D-EE60-DC41-8BE4-5A3A9B028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BECOME: </a:t>
            </a:r>
            <a:r>
              <a:rPr lang="fr-FR" err="1"/>
              <a:t>angry</a:t>
            </a:r>
            <a:r>
              <a:rPr lang="fr-FR"/>
              <a:t>, </a:t>
            </a:r>
            <a:r>
              <a:rPr lang="fr-FR" err="1"/>
              <a:t>rich</a:t>
            </a:r>
            <a:r>
              <a:rPr lang="fr-FR"/>
              <a:t>, </a:t>
            </a:r>
            <a:r>
              <a:rPr lang="fr-FR" err="1"/>
              <a:t>wet</a:t>
            </a:r>
            <a:endParaRPr lang="fr-FR"/>
          </a:p>
          <a:p>
            <a:endParaRPr lang="fr-FR"/>
          </a:p>
          <a:p>
            <a:r>
              <a:rPr lang="fr-FR"/>
              <a:t>ARRIVE: home </a:t>
            </a:r>
            <a:r>
              <a:rPr lang="fr-FR" err="1"/>
              <a:t>late</a:t>
            </a:r>
            <a:r>
              <a:rPr lang="fr-FR"/>
              <a:t>, to </a:t>
            </a:r>
            <a:r>
              <a:rPr lang="fr-FR" err="1"/>
              <a:t>school</a:t>
            </a:r>
            <a:r>
              <a:rPr lang="fr-FR"/>
              <a:t> </a:t>
            </a:r>
            <a:r>
              <a:rPr lang="fr-FR" err="1"/>
              <a:t>late</a:t>
            </a:r>
            <a:r>
              <a:rPr lang="fr-FR"/>
              <a:t>	</a:t>
            </a:r>
          </a:p>
          <a:p>
            <a:endParaRPr lang="fr-FR"/>
          </a:p>
          <a:p>
            <a:r>
              <a:rPr lang="fr-FR"/>
              <a:t>RECEIVE: a phone call, a surprise, an </a:t>
            </a:r>
            <a:r>
              <a:rPr lang="fr-FR" err="1"/>
              <a:t>idea</a:t>
            </a:r>
            <a:r>
              <a:rPr lang="fr-FR"/>
              <a:t> (s)</a:t>
            </a:r>
          </a:p>
        </p:txBody>
      </p:sp>
      <p:sp>
        <p:nvSpPr>
          <p:cNvPr id="4" name="Flèche vers la droite 3">
            <a:extLst>
              <a:ext uri="{FF2B5EF4-FFF2-40B4-BE49-F238E27FC236}">
                <a16:creationId xmlns:a16="http://schemas.microsoft.com/office/drawing/2014/main" id="{D68AB0D2-B951-F347-B74E-2E01F11AC138}"/>
              </a:ext>
            </a:extLst>
          </p:cNvPr>
          <p:cNvSpPr/>
          <p:nvPr/>
        </p:nvSpPr>
        <p:spPr>
          <a:xfrm>
            <a:off x="3629025" y="118586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BF40FE6-FC0E-1747-964F-BAB477D615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09" b="11373"/>
          <a:stretch/>
        </p:blipFill>
        <p:spPr>
          <a:xfrm>
            <a:off x="6655882" y="668814"/>
            <a:ext cx="1888044" cy="184014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8C84FC9-48D5-3640-AE4F-5C3D01B88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9820" y="2272331"/>
            <a:ext cx="1794920" cy="197105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F2122CF-8B8D-904C-9C12-E39A949E70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6344" y="4528424"/>
            <a:ext cx="2695954" cy="201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90450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CC271C-A7FF-7546-B6F6-38584153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err="1"/>
              <a:t>Past</a:t>
            </a:r>
            <a:r>
              <a:rPr lang="fr-FR"/>
              <a:t> </a:t>
            </a:r>
            <a:r>
              <a:rPr lang="fr-FR" err="1"/>
              <a:t>continuous</a:t>
            </a:r>
            <a:r>
              <a:rPr lang="fr-FR"/>
              <a:t>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0C247E-946E-0E44-AC51-E48C7732B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>
                <a:hlinkClick r:id="rId2"/>
              </a:rPr>
              <a:t>https://youtu.be/5vmHyTCaqeg</a:t>
            </a:r>
            <a:endParaRPr lang="fr-FR"/>
          </a:p>
          <a:p>
            <a:r>
              <a:rPr lang="fr-FR" err="1"/>
              <a:t>What</a:t>
            </a:r>
            <a:r>
              <a:rPr lang="fr-FR"/>
              <a:t> </a:t>
            </a:r>
            <a:r>
              <a:rPr lang="fr-FR" err="1"/>
              <a:t>was</a:t>
            </a:r>
            <a:r>
              <a:rPr lang="fr-FR"/>
              <a:t> happening…</a:t>
            </a:r>
            <a:r>
              <a:rPr lang="fr-FR" err="1"/>
              <a:t>what</a:t>
            </a:r>
            <a:r>
              <a:rPr lang="fr-FR"/>
              <a:t> </a:t>
            </a:r>
            <a:r>
              <a:rPr lang="fr-FR" err="1"/>
              <a:t>happened</a:t>
            </a:r>
            <a:r>
              <a:rPr lang="fr-FR"/>
              <a:t>?(2 x 2 discussion)</a:t>
            </a:r>
          </a:p>
          <a:p>
            <a:r>
              <a:rPr lang="fr-FR">
                <a:hlinkClick r:id="rId3"/>
              </a:rPr>
              <a:t>https://youtu.be/IQBAoVeUvh4</a:t>
            </a:r>
            <a:endParaRPr lang="fr-FR"/>
          </a:p>
          <a:p>
            <a:endParaRPr lang="fr-FR"/>
          </a:p>
          <a:p>
            <a:r>
              <a:rPr lang="fr-FR"/>
              <a:t>Watch as a class and </a:t>
            </a:r>
            <a:r>
              <a:rPr lang="fr-FR" err="1"/>
              <a:t>discuss</a:t>
            </a:r>
            <a:r>
              <a:rPr lang="fr-FR"/>
              <a:t> </a:t>
            </a:r>
          </a:p>
          <a:p>
            <a:r>
              <a:rPr lang="fr-FR">
                <a:hlinkClick r:id="rId4"/>
              </a:rPr>
              <a:t>https://youtu.be/rvHg58jTqzc</a:t>
            </a:r>
            <a:endParaRPr lang="fr-FR"/>
          </a:p>
          <a:p>
            <a:r>
              <a:rPr lang="fr-FR"/>
              <a:t>Game show</a:t>
            </a:r>
          </a:p>
          <a:p>
            <a:r>
              <a:rPr lang="fr-FR">
                <a:hlinkClick r:id="rId5"/>
              </a:rPr>
              <a:t>https://</a:t>
            </a:r>
            <a:r>
              <a:rPr lang="fr-FR" err="1">
                <a:hlinkClick r:id="rId5"/>
              </a:rPr>
              <a:t>youtu.be</a:t>
            </a:r>
            <a:r>
              <a:rPr lang="fr-FR">
                <a:hlinkClick r:id="rId5"/>
              </a:rPr>
              <a:t>/MGLedoA3SSE</a:t>
            </a:r>
            <a:endParaRPr lang="fr-FR"/>
          </a:p>
          <a:p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42166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D3771-3274-454C-9642-4B3DDB0B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Velcro: George de </a:t>
            </a:r>
            <a:r>
              <a:rPr lang="fr-FR" err="1"/>
              <a:t>Mestral</a:t>
            </a:r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BCDB0B0-77F9-0142-B795-4801942477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28631" y="2756694"/>
            <a:ext cx="2857500" cy="2857500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948B04F-F7B9-3547-B225-B15CA5363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63" y="2616994"/>
            <a:ext cx="25908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9F4D5-6735-CD40-AE5D-9B076415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The </a:t>
            </a:r>
            <a:r>
              <a:rPr lang="fr-FR" err="1"/>
              <a:t>Red</a:t>
            </a:r>
            <a:r>
              <a:rPr lang="fr-FR"/>
              <a:t> Cross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9254E2C-FB8C-9A4B-BEE6-ACD2C3B8B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1931" y="3055144"/>
            <a:ext cx="1816100" cy="2540000"/>
          </a:xfrm>
        </p:spPr>
      </p:pic>
    </p:spTree>
    <p:extLst>
      <p:ext uri="{BB962C8B-B14F-4D97-AF65-F5344CB8AC3E}">
        <p14:creationId xmlns:p14="http://schemas.microsoft.com/office/powerpoint/2010/main" val="2958389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08C751-CD33-DB4B-9640-AA8DD7D46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err="1"/>
              <a:t>Swiss</a:t>
            </a:r>
            <a:r>
              <a:rPr lang="fr-FR"/>
              <a:t> </a:t>
            </a:r>
            <a:r>
              <a:rPr lang="fr-FR" err="1"/>
              <a:t>Army</a:t>
            </a:r>
            <a:r>
              <a:rPr lang="fr-FR"/>
              <a:t> </a:t>
            </a:r>
            <a:r>
              <a:rPr lang="fr-FR" err="1"/>
              <a:t>Knife</a:t>
            </a:r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E2DC354-8383-D047-9913-3E04D6BCE5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7564" y="2901950"/>
            <a:ext cx="2781300" cy="2921000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918A2DC-5E60-9240-A7BC-35D690FC0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38" y="2495550"/>
            <a:ext cx="43434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643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4BD2C4-E6E0-0948-A4E5-0FD54CCA4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Direct </a:t>
            </a:r>
            <a:r>
              <a:rPr lang="fr-FR" err="1"/>
              <a:t>Democracy</a:t>
            </a:r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210E6A9-0C68-2042-A97A-11F804D322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99632" y="3237900"/>
            <a:ext cx="3543300" cy="2286000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AACDA2C-8630-2C4D-BACA-1A0215E13F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3058" y="2551771"/>
            <a:ext cx="38100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729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D8BD82-D652-1040-9DAE-DA4BFB54C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err="1"/>
              <a:t>Aluminum</a:t>
            </a:r>
            <a:r>
              <a:rPr lang="fr-FR"/>
              <a:t> Foil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DA092F3-6A93-E74E-9DF8-2143563CF5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3731" y="3163094"/>
            <a:ext cx="3492500" cy="2324100"/>
          </a:xfrm>
        </p:spPr>
      </p:pic>
    </p:spTree>
    <p:extLst>
      <p:ext uri="{BB962C8B-B14F-4D97-AF65-F5344CB8AC3E}">
        <p14:creationId xmlns:p14="http://schemas.microsoft.com/office/powerpoint/2010/main" val="216557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560DCA-7C68-9E4F-A72C-3CC3C988F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Absinthe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CECD029-132A-384E-9140-5E1BEFFE45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7931" y="2578894"/>
            <a:ext cx="2324100" cy="3492500"/>
          </a:xfrm>
        </p:spPr>
      </p:pic>
    </p:spTree>
    <p:extLst>
      <p:ext uri="{BB962C8B-B14F-4D97-AF65-F5344CB8AC3E}">
        <p14:creationId xmlns:p14="http://schemas.microsoft.com/office/powerpoint/2010/main" val="648142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4052FC-97BD-A147-9FBA-EC7E4B46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/>
              <a:t>Muesli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F0F6606-CF6A-0346-BD79-86A8FFBDD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5381" y="2693194"/>
            <a:ext cx="2489200" cy="3263900"/>
          </a:xfrm>
        </p:spPr>
      </p:pic>
    </p:spTree>
    <p:extLst>
      <p:ext uri="{BB962C8B-B14F-4D97-AF65-F5344CB8AC3E}">
        <p14:creationId xmlns:p14="http://schemas.microsoft.com/office/powerpoint/2010/main" val="3124851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centBoxVTI">
  <a:themeElements>
    <a:clrScheme name="AnalogousFromLightSeedLeftStep">
      <a:dk1>
        <a:srgbClr val="000000"/>
      </a:dk1>
      <a:lt1>
        <a:srgbClr val="FFFFFF"/>
      </a:lt1>
      <a:dk2>
        <a:srgbClr val="412429"/>
      </a:dk2>
      <a:lt2>
        <a:srgbClr val="E8E2E6"/>
      </a:lt2>
      <a:accent1>
        <a:srgbClr val="81AB8E"/>
      </a:accent1>
      <a:accent2>
        <a:srgbClr val="7CAC75"/>
      </a:accent2>
      <a:accent3>
        <a:srgbClr val="94A77E"/>
      </a:accent3>
      <a:accent4>
        <a:srgbClr val="A2A470"/>
      </a:accent4>
      <a:accent5>
        <a:srgbClr val="B29E7C"/>
      </a:accent5>
      <a:accent6>
        <a:srgbClr val="BA8B7F"/>
      </a:accent6>
      <a:hlink>
        <a:srgbClr val="AE699A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246</Words>
  <Application>Microsoft Macintosh PowerPoint</Application>
  <PresentationFormat>Grand écran</PresentationFormat>
  <Paragraphs>82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8" baseType="lpstr">
      <vt:lpstr>Arial</vt:lpstr>
      <vt:lpstr>Avenir Next LT Pro</vt:lpstr>
      <vt:lpstr>Calibri</vt:lpstr>
      <vt:lpstr>AccentBoxVTI</vt:lpstr>
      <vt:lpstr>Great idea!</vt:lpstr>
      <vt:lpstr>You and technology…</vt:lpstr>
      <vt:lpstr>Velcro: George de Mestral</vt:lpstr>
      <vt:lpstr>The Red Cross</vt:lpstr>
      <vt:lpstr>Swiss Army Knife</vt:lpstr>
      <vt:lpstr>Direct Democracy</vt:lpstr>
      <vt:lpstr>Aluminum Foil</vt:lpstr>
      <vt:lpstr>Absinthe</vt:lpstr>
      <vt:lpstr>Muesli</vt:lpstr>
      <vt:lpstr>Very strange inventions….</vt:lpstr>
      <vt:lpstr>           Listen and watch https://youtu.be/bNUfZ3_VkuE   </vt:lpstr>
      <vt:lpstr>What can you see in the pictures?  </vt:lpstr>
      <vt:lpstr>Présentation PowerPoint</vt:lpstr>
      <vt:lpstr>Présentation PowerPoint</vt:lpstr>
      <vt:lpstr>Présentation PowerPoint</vt:lpstr>
      <vt:lpstr>Présentation PowerPoint</vt:lpstr>
      <vt:lpstr>Question words…</vt:lpstr>
      <vt:lpstr>Présentation PowerPoint</vt:lpstr>
      <vt:lpstr>Past simple questions…</vt:lpstr>
      <vt:lpstr>To make past simple questions…</vt:lpstr>
      <vt:lpstr>Very interesting inventions…</vt:lpstr>
      <vt:lpstr>Get…  </vt:lpstr>
      <vt:lpstr>Get </vt:lpstr>
      <vt:lpstr>Past continuous…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idea!</dc:title>
  <dc:creator>Darcy Mottier</dc:creator>
  <cp:lastModifiedBy>Darcy Mottier</cp:lastModifiedBy>
  <cp:revision>16</cp:revision>
  <dcterms:created xsi:type="dcterms:W3CDTF">2020-02-22T14:21:23Z</dcterms:created>
  <dcterms:modified xsi:type="dcterms:W3CDTF">2020-02-23T12:48:47Z</dcterms:modified>
</cp:coreProperties>
</file>