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4624"/>
  </p:normalViewPr>
  <p:slideViewPr>
    <p:cSldViewPr snapToGrid="0" snapToObjects="1">
      <p:cViewPr>
        <p:scale>
          <a:sx n="86" d="100"/>
          <a:sy n="86" d="100"/>
        </p:scale>
        <p:origin x="1056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xmlns="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338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60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315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xmlns="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221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xmlns="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910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xmlns="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442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11/16/20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xmlns="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447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11/16/20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xmlns="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482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11/16/20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969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xmlns="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36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xmlns="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8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11/16/20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407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72" r:id="rId6"/>
    <p:sldLayoutId id="2147483667" r:id="rId7"/>
    <p:sldLayoutId id="2147483668" r:id="rId8"/>
    <p:sldLayoutId id="2147483669" r:id="rId9"/>
    <p:sldLayoutId id="2147483671" r:id="rId10"/>
    <p:sldLayoutId id="214748367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7.jpeg"/><Relationship Id="rId3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678CC48C-9275-4EFA-9B84-8E818500B9C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A0A33CDE-7986-4F82-8BAA-C9FF58CAD7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524" r="-1" b="10184"/>
          <a:stretch/>
        </p:blipFill>
        <p:spPr>
          <a:xfrm>
            <a:off x="-1" y="-1"/>
            <a:ext cx="12188952" cy="68580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0A324144-E9CF-4B12-A53E-FAC0D281D8B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" y="4530071"/>
            <a:ext cx="12191999" cy="2327926"/>
          </a:xfrm>
          <a:prstGeom prst="rect">
            <a:avLst/>
          </a:prstGeom>
          <a:gradFill flip="none" rotWithShape="1">
            <a:gsLst>
              <a:gs pos="45000">
                <a:schemeClr val="tx1">
                  <a:alpha val="40000"/>
                </a:schemeClr>
              </a:gs>
              <a:gs pos="100000">
                <a:schemeClr val="tx1">
                  <a:alpha val="80000"/>
                </a:schemeClr>
              </a:gs>
              <a:gs pos="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xmlns="" id="{6AD4D2FF-B34D-B140-8C97-FFC2CA7C6A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1604" y="4553712"/>
            <a:ext cx="10908792" cy="1069848"/>
          </a:xfrm>
        </p:spPr>
        <p:txBody>
          <a:bodyPr anchor="ctr">
            <a:noAutofit/>
          </a:bodyPr>
          <a:lstStyle/>
          <a:p>
            <a:pPr algn="ctr"/>
            <a:r>
              <a:rPr lang="fr-FR" sz="7200" dirty="0">
                <a:solidFill>
                  <a:schemeClr val="bg1"/>
                </a:solidFill>
              </a:rPr>
              <a:t>Simple </a:t>
            </a:r>
            <a:r>
              <a:rPr lang="fr-FR" sz="7200" dirty="0" err="1">
                <a:solidFill>
                  <a:schemeClr val="bg1"/>
                </a:solidFill>
              </a:rPr>
              <a:t>past</a:t>
            </a:r>
            <a:r>
              <a:rPr lang="fr-FR" sz="7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5F88621B-3B4C-3843-B79D-805E7E063D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5678424"/>
            <a:ext cx="10908792" cy="548640"/>
          </a:xfrm>
        </p:spPr>
        <p:txBody>
          <a:bodyPr anchor="ctr">
            <a:noAutofit/>
          </a:bodyPr>
          <a:lstStyle/>
          <a:p>
            <a:pPr algn="ctr"/>
            <a:r>
              <a:rPr lang="fr-FR" sz="3200" dirty="0">
                <a:solidFill>
                  <a:schemeClr val="bg1"/>
                </a:solidFill>
              </a:rPr>
              <a:t>Key points to </a:t>
            </a:r>
            <a:r>
              <a:rPr lang="fr-FR" sz="3200" dirty="0" err="1">
                <a:solidFill>
                  <a:schemeClr val="bg1"/>
                </a:solidFill>
              </a:rPr>
              <a:t>remember</a:t>
            </a:r>
            <a:r>
              <a:rPr lang="fr-FR" sz="3200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31394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EF35D393-33BB-9044-B313-CED88A2D5F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1170" y="539646"/>
            <a:ext cx="10515600" cy="3035300"/>
          </a:xfrm>
        </p:spPr>
        <p:txBody>
          <a:bodyPr/>
          <a:lstStyle/>
          <a:p>
            <a:r>
              <a:rPr lang="fr-FR" sz="7200" dirty="0"/>
              <a:t>And if the </a:t>
            </a:r>
            <a:r>
              <a:rPr lang="fr-FR" sz="7200" dirty="0" err="1"/>
              <a:t>verb</a:t>
            </a:r>
            <a:r>
              <a:rPr lang="fr-FR" sz="7200" dirty="0"/>
              <a:t> ends </a:t>
            </a:r>
            <a:r>
              <a:rPr lang="fr-FR" sz="7200" dirty="0" err="1"/>
              <a:t>with</a:t>
            </a:r>
            <a:r>
              <a:rPr lang="fr-FR" sz="7200" dirty="0"/>
              <a:t> ‘y’ </a:t>
            </a:r>
            <a:r>
              <a:rPr lang="fr-FR" sz="7200" dirty="0" err="1"/>
              <a:t>there</a:t>
            </a:r>
            <a:r>
              <a:rPr lang="fr-FR" sz="7200" dirty="0"/>
              <a:t> are </a:t>
            </a:r>
            <a:r>
              <a:rPr lang="fr-FR" sz="7200" dirty="0" err="1"/>
              <a:t>some</a:t>
            </a:r>
            <a:r>
              <a:rPr lang="fr-FR" sz="7200" dirty="0"/>
              <a:t> </a:t>
            </a:r>
            <a:r>
              <a:rPr lang="fr-FR" sz="7200" dirty="0" err="1"/>
              <a:t>things</a:t>
            </a:r>
            <a:r>
              <a:rPr lang="fr-FR" sz="7200" dirty="0"/>
              <a:t> to </a:t>
            </a:r>
            <a:r>
              <a:rPr lang="fr-FR" sz="7200" dirty="0" err="1"/>
              <a:t>think</a:t>
            </a:r>
            <a:r>
              <a:rPr lang="fr-FR" sz="7200" dirty="0"/>
              <a:t> about…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032F98B5-F111-C54E-B94F-740B6C501A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3574946"/>
            <a:ext cx="10515600" cy="3003654"/>
          </a:xfrm>
        </p:spPr>
        <p:txBody>
          <a:bodyPr>
            <a:noAutofit/>
          </a:bodyPr>
          <a:lstStyle/>
          <a:p>
            <a:r>
              <a:rPr lang="fr-FR" sz="3600" dirty="0"/>
              <a:t>Play, </a:t>
            </a:r>
            <a:r>
              <a:rPr lang="fr-FR" sz="3600" dirty="0" err="1"/>
              <a:t>stay</a:t>
            </a:r>
            <a:r>
              <a:rPr lang="fr-FR" sz="3600" dirty="0"/>
              <a:t>…if </a:t>
            </a:r>
            <a:r>
              <a:rPr lang="fr-FR" sz="3600" dirty="0" err="1"/>
              <a:t>there</a:t>
            </a:r>
            <a:r>
              <a:rPr lang="fr-FR" sz="3600" dirty="0"/>
              <a:t> </a:t>
            </a:r>
            <a:r>
              <a:rPr lang="fr-FR" sz="3600" dirty="0" err="1"/>
              <a:t>is</a:t>
            </a:r>
            <a:r>
              <a:rPr lang="fr-FR" sz="3600" dirty="0"/>
              <a:t> a VOWEL in front of the ‘y’ </a:t>
            </a:r>
            <a:r>
              <a:rPr lang="fr-FR" sz="3600" dirty="0" err="1"/>
              <a:t>we</a:t>
            </a:r>
            <a:r>
              <a:rPr lang="fr-FR" sz="3600" dirty="0"/>
              <a:t> </a:t>
            </a:r>
            <a:r>
              <a:rPr lang="fr-FR" sz="3600" dirty="0" smtClean="0"/>
              <a:t>     </a:t>
            </a:r>
            <a:r>
              <a:rPr lang="fr-FR" sz="3600" dirty="0" err="1" smtClean="0"/>
              <a:t>just</a:t>
            </a:r>
            <a:r>
              <a:rPr lang="fr-FR" sz="3600" dirty="0" smtClean="0"/>
              <a:t> </a:t>
            </a:r>
            <a:r>
              <a:rPr lang="fr-FR" sz="3600" dirty="0" err="1"/>
              <a:t>add</a:t>
            </a:r>
            <a:r>
              <a:rPr lang="fr-FR" sz="3600" dirty="0"/>
              <a:t> –</a:t>
            </a:r>
            <a:r>
              <a:rPr lang="fr-FR" sz="3600" dirty="0" err="1"/>
              <a:t>ed</a:t>
            </a:r>
            <a:r>
              <a:rPr lang="fr-FR" sz="3600" dirty="0"/>
              <a:t>.</a:t>
            </a:r>
          </a:p>
          <a:p>
            <a:r>
              <a:rPr lang="fr-FR" sz="3600" dirty="0"/>
              <a:t>Carry, </a:t>
            </a:r>
            <a:r>
              <a:rPr lang="fr-FR" sz="3600" dirty="0" err="1"/>
              <a:t>cry</a:t>
            </a:r>
            <a:r>
              <a:rPr lang="fr-FR" sz="3600" dirty="0"/>
              <a:t>, </a:t>
            </a:r>
            <a:r>
              <a:rPr lang="fr-FR" sz="3600" dirty="0" err="1"/>
              <a:t>try</a:t>
            </a:r>
            <a:r>
              <a:rPr lang="fr-FR" sz="3600" dirty="0"/>
              <a:t>…if </a:t>
            </a:r>
            <a:r>
              <a:rPr lang="fr-FR" sz="3600" dirty="0" err="1"/>
              <a:t>there</a:t>
            </a:r>
            <a:r>
              <a:rPr lang="fr-FR" sz="3600" dirty="0"/>
              <a:t> </a:t>
            </a:r>
            <a:r>
              <a:rPr lang="fr-FR" sz="3600" dirty="0" err="1"/>
              <a:t>is</a:t>
            </a:r>
            <a:r>
              <a:rPr lang="fr-FR" sz="3600" dirty="0"/>
              <a:t> a CONSONANT in front of the ‘y’ </a:t>
            </a:r>
            <a:r>
              <a:rPr lang="fr-FR" sz="3600" dirty="0" err="1"/>
              <a:t>we</a:t>
            </a:r>
            <a:r>
              <a:rPr lang="fr-FR" sz="3600" dirty="0"/>
              <a:t> change the ‘y’ to ‘i’ and </a:t>
            </a:r>
            <a:r>
              <a:rPr lang="fr-FR" sz="3600" dirty="0" err="1"/>
              <a:t>add</a:t>
            </a:r>
            <a:r>
              <a:rPr lang="fr-FR" sz="3600" dirty="0"/>
              <a:t> –</a:t>
            </a:r>
            <a:r>
              <a:rPr lang="fr-FR" sz="3600" dirty="0" err="1"/>
              <a:t>ed</a:t>
            </a:r>
            <a:r>
              <a:rPr lang="fr-FR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3498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E6A4B7E2-1473-8E4C-9ED6-4F576C94F4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690" y="554635"/>
            <a:ext cx="10515600" cy="3332913"/>
          </a:xfrm>
        </p:spPr>
        <p:txBody>
          <a:bodyPr/>
          <a:lstStyle/>
          <a:p>
            <a:r>
              <a:rPr lang="fr-FR" sz="7200" dirty="0"/>
              <a:t>If the </a:t>
            </a:r>
            <a:r>
              <a:rPr lang="fr-FR" sz="7200" dirty="0" err="1"/>
              <a:t>verb</a:t>
            </a:r>
            <a:r>
              <a:rPr lang="fr-FR" sz="7200" dirty="0"/>
              <a:t> </a:t>
            </a:r>
            <a:r>
              <a:rPr lang="fr-FR" sz="7200" dirty="0" err="1"/>
              <a:t>contains</a:t>
            </a:r>
            <a:r>
              <a:rPr lang="fr-FR" sz="7200" dirty="0"/>
              <a:t> a consonant-</a:t>
            </a:r>
            <a:r>
              <a:rPr lang="fr-FR" sz="7200" dirty="0" err="1"/>
              <a:t>vowel</a:t>
            </a:r>
            <a:r>
              <a:rPr lang="fr-FR" sz="7200" dirty="0"/>
              <a:t>-consonant  and </a:t>
            </a:r>
            <a:r>
              <a:rPr lang="fr-FR" sz="7200" dirty="0" err="1"/>
              <a:t>is</a:t>
            </a:r>
            <a:r>
              <a:rPr lang="fr-FR" sz="7200" dirty="0"/>
              <a:t> one </a:t>
            </a:r>
            <a:r>
              <a:rPr lang="fr-FR" sz="7200" dirty="0" err="1"/>
              <a:t>syllable</a:t>
            </a:r>
            <a:r>
              <a:rPr lang="fr-FR" sz="7200" dirty="0"/>
              <a:t>…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D7D4E616-7158-F848-9B24-697A64D6C0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FR" sz="4400" dirty="0"/>
              <a:t>You double the last </a:t>
            </a:r>
            <a:r>
              <a:rPr lang="fr-FR" sz="4400" dirty="0" err="1"/>
              <a:t>letter</a:t>
            </a:r>
            <a:r>
              <a:rPr lang="fr-FR" sz="4400" dirty="0"/>
              <a:t>: </a:t>
            </a:r>
            <a:r>
              <a:rPr lang="fr-FR" sz="4400" dirty="0" err="1"/>
              <a:t>stopped</a:t>
            </a:r>
            <a:r>
              <a:rPr lang="fr-FR" sz="4400" dirty="0"/>
              <a:t>, </a:t>
            </a:r>
            <a:r>
              <a:rPr lang="fr-FR" sz="4400" dirty="0" err="1"/>
              <a:t>planned</a:t>
            </a:r>
            <a:r>
              <a:rPr lang="fr-FR" sz="4400" dirty="0"/>
              <a:t> </a:t>
            </a:r>
            <a:r>
              <a:rPr lang="fr-FR" sz="4400" dirty="0" err="1"/>
              <a:t>with</a:t>
            </a:r>
            <a:r>
              <a:rPr lang="fr-FR" sz="4400" dirty="0"/>
              <a:t> the EXCEPTION of </a:t>
            </a:r>
            <a:r>
              <a:rPr lang="fr-FR" sz="4400" dirty="0" err="1"/>
              <a:t>travelled</a:t>
            </a:r>
            <a:r>
              <a:rPr lang="fr-FR" sz="4400" dirty="0"/>
              <a:t> (British English) and </a:t>
            </a:r>
            <a:r>
              <a:rPr lang="fr-FR" sz="4400" dirty="0" err="1"/>
              <a:t>traveled</a:t>
            </a:r>
            <a:r>
              <a:rPr lang="fr-FR" sz="4400" dirty="0"/>
              <a:t> (American English)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FA2CE4A4-C626-584D-A518-D00707ABAA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2768" y="2738628"/>
            <a:ext cx="1338682" cy="201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4453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B520B4C-A390-D34D-8EAC-E784C1714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94872"/>
            <a:ext cx="3932237" cy="3448504"/>
          </a:xfrm>
        </p:spPr>
        <p:txBody>
          <a:bodyPr>
            <a:normAutofit fontScale="90000"/>
          </a:bodyPr>
          <a:lstStyle/>
          <a:p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sz="4900" dirty="0" err="1"/>
              <a:t>Now</a:t>
            </a:r>
            <a:r>
              <a:rPr lang="fr-FR" sz="4900" dirty="0"/>
              <a:t> </a:t>
            </a:r>
            <a:r>
              <a:rPr lang="fr-FR" sz="4900" dirty="0" err="1"/>
              <a:t>pronunciation</a:t>
            </a:r>
            <a:r>
              <a:rPr lang="fr-FR" sz="4900" dirty="0"/>
              <a:t>…</a:t>
            </a:r>
            <a:br>
              <a:rPr lang="fr-FR" sz="4900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xmlns="" id="{B12BCD36-AB12-9A4E-ABA0-4D50959F3B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74556" y="2171700"/>
            <a:ext cx="4458462" cy="2520000"/>
          </a:xfrm>
        </p:spPr>
      </p:pic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FCEECE9A-0550-A946-B6A7-1B0A974FF8D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xmlns="" id="{9A35FCB4-038C-344B-BC64-D9E297E162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788" y="3643376"/>
            <a:ext cx="3479800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72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24B2E08-9446-B94A-BCB7-5BE9EF36EF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/>
              <a:t>'id’ = </a:t>
            </a:r>
            <a:r>
              <a:rPr lang="fr-FR" dirty="0" err="1"/>
              <a:t>ending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‘</a:t>
            </a:r>
            <a:r>
              <a:rPr lang="fr-FR" dirty="0" err="1"/>
              <a:t>t</a:t>
            </a:r>
            <a:r>
              <a:rPr lang="fr-FR"/>
              <a:t>’ or </a:t>
            </a:r>
            <a:r>
              <a:rPr lang="fr-FR" dirty="0"/>
              <a:t>‘d’ </a:t>
            </a:r>
            <a:r>
              <a:rPr lang="fr-FR" dirty="0" err="1"/>
              <a:t>sounds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F29CAA4C-44F7-3243-A1F5-B46B0B785E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79"/>
            <a:ext cx="10515600" cy="1552231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fr-FR" sz="7000" dirty="0" err="1"/>
              <a:t>Wanted</a:t>
            </a:r>
            <a:r>
              <a:rPr lang="fr-FR" sz="7000" dirty="0"/>
              <a:t> </a:t>
            </a:r>
          </a:p>
          <a:p>
            <a:pPr algn="ctr"/>
            <a:r>
              <a:rPr lang="fr-FR" sz="7000" dirty="0" err="1"/>
              <a:t>Needed</a:t>
            </a:r>
            <a:endParaRPr lang="fr-FR" sz="70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524371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31B306A1-7035-2B41-98DD-44B3C68889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/>
              <a:t>‘</a:t>
            </a:r>
            <a:r>
              <a:rPr lang="fr-FR" dirty="0" err="1"/>
              <a:t>t</a:t>
            </a:r>
            <a:r>
              <a:rPr lang="fr-FR" dirty="0"/>
              <a:t>’ = </a:t>
            </a:r>
            <a:r>
              <a:rPr lang="fr-FR" dirty="0" err="1"/>
              <a:t>ending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p, k, f, </a:t>
            </a:r>
            <a:r>
              <a:rPr lang="fr-FR" dirty="0" err="1"/>
              <a:t>gh</a:t>
            </a:r>
            <a:r>
              <a:rPr lang="fr-FR" dirty="0"/>
              <a:t>, sh, </a:t>
            </a:r>
            <a:r>
              <a:rPr lang="fr-FR" dirty="0" err="1"/>
              <a:t>ch</a:t>
            </a:r>
            <a:r>
              <a:rPr lang="fr-FR" dirty="0"/>
              <a:t>, </a:t>
            </a:r>
            <a:r>
              <a:rPr lang="fr-FR" dirty="0" err="1"/>
              <a:t>ss</a:t>
            </a:r>
            <a:r>
              <a:rPr lang="fr-FR" dirty="0"/>
              <a:t>, c, x </a:t>
            </a:r>
            <a:r>
              <a:rPr lang="fr-FR" dirty="0" err="1"/>
              <a:t>sounds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8CBA72A7-57D0-4043-B359-45BB638492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627182"/>
          </a:xfrm>
        </p:spPr>
        <p:txBody>
          <a:bodyPr>
            <a:normAutofit lnSpcReduction="10000"/>
          </a:bodyPr>
          <a:lstStyle/>
          <a:p>
            <a:pPr algn="ctr"/>
            <a:r>
              <a:rPr lang="fr-FR" sz="4800" dirty="0" err="1"/>
              <a:t>Helped</a:t>
            </a:r>
            <a:r>
              <a:rPr lang="fr-FR" sz="4800" dirty="0"/>
              <a:t>, </a:t>
            </a:r>
            <a:r>
              <a:rPr lang="fr-FR" sz="4800" dirty="0" err="1"/>
              <a:t>looked</a:t>
            </a:r>
            <a:r>
              <a:rPr lang="fr-FR" sz="4800" dirty="0"/>
              <a:t>, </a:t>
            </a:r>
            <a:r>
              <a:rPr lang="fr-FR" sz="4800" dirty="0" err="1"/>
              <a:t>sniffed</a:t>
            </a:r>
            <a:r>
              <a:rPr lang="fr-FR" sz="4800" dirty="0"/>
              <a:t>, </a:t>
            </a:r>
            <a:r>
              <a:rPr lang="fr-FR" sz="4800" dirty="0" err="1"/>
              <a:t>laughed</a:t>
            </a:r>
            <a:r>
              <a:rPr lang="fr-FR" sz="4800" dirty="0"/>
              <a:t>, </a:t>
            </a:r>
            <a:r>
              <a:rPr lang="fr-FR" sz="4800" dirty="0" err="1"/>
              <a:t>washed</a:t>
            </a:r>
            <a:r>
              <a:rPr lang="fr-FR" sz="4800" dirty="0"/>
              <a:t>, </a:t>
            </a:r>
            <a:r>
              <a:rPr lang="fr-FR" sz="4800" dirty="0" err="1"/>
              <a:t>watched</a:t>
            </a:r>
            <a:r>
              <a:rPr lang="fr-FR" sz="4800" dirty="0"/>
              <a:t>, </a:t>
            </a:r>
            <a:r>
              <a:rPr lang="fr-FR" sz="4800" dirty="0" err="1"/>
              <a:t>kissed</a:t>
            </a:r>
            <a:r>
              <a:rPr lang="fr-FR" sz="4800" dirty="0"/>
              <a:t>, </a:t>
            </a:r>
            <a:r>
              <a:rPr lang="fr-FR" sz="4800" dirty="0" err="1"/>
              <a:t>danced</a:t>
            </a:r>
            <a:r>
              <a:rPr lang="fr-FR" sz="4800" dirty="0"/>
              <a:t>, </a:t>
            </a:r>
            <a:r>
              <a:rPr lang="fr-FR" sz="4800" dirty="0" err="1"/>
              <a:t>fixed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26342206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E1C62D42-00A3-EE4C-BD9F-E78218B2B1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‘d’ = </a:t>
            </a:r>
            <a:r>
              <a:rPr lang="fr-FR" dirty="0" err="1"/>
              <a:t>ending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l, n, r, g, v, s, z, b, m (and </a:t>
            </a:r>
            <a:r>
              <a:rPr lang="fr-FR" dirty="0" err="1"/>
              <a:t>others</a:t>
            </a:r>
            <a:r>
              <a:rPr lang="fr-FR" dirty="0"/>
              <a:t>) </a:t>
            </a:r>
            <a:r>
              <a:rPr lang="fr-FR" dirty="0" err="1"/>
              <a:t>sounds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C29790C2-169E-5449-AA3F-B68D39738B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642172"/>
          </a:xfrm>
        </p:spPr>
        <p:txBody>
          <a:bodyPr>
            <a:normAutofit/>
          </a:bodyPr>
          <a:lstStyle/>
          <a:p>
            <a:pPr algn="ctr"/>
            <a:r>
              <a:rPr lang="fr-FR" sz="4400" dirty="0" err="1"/>
              <a:t>Called</a:t>
            </a:r>
            <a:r>
              <a:rPr lang="fr-FR" sz="4400" dirty="0"/>
              <a:t>, </a:t>
            </a:r>
            <a:r>
              <a:rPr lang="fr-FR" sz="4400" dirty="0" err="1"/>
              <a:t>cleaned</a:t>
            </a:r>
            <a:r>
              <a:rPr lang="fr-FR" sz="4400" dirty="0"/>
              <a:t>, </a:t>
            </a:r>
            <a:r>
              <a:rPr lang="fr-FR" sz="4400" dirty="0" err="1"/>
              <a:t>offered</a:t>
            </a:r>
            <a:r>
              <a:rPr lang="fr-FR" sz="4400" dirty="0"/>
              <a:t>, </a:t>
            </a:r>
            <a:r>
              <a:rPr lang="fr-FR" sz="4400" dirty="0" err="1"/>
              <a:t>damaged</a:t>
            </a:r>
            <a:r>
              <a:rPr lang="fr-FR" sz="4400" dirty="0"/>
              <a:t>, </a:t>
            </a:r>
            <a:r>
              <a:rPr lang="fr-FR" sz="4400" dirty="0" err="1"/>
              <a:t>loved</a:t>
            </a:r>
            <a:r>
              <a:rPr lang="fr-FR" sz="4400" dirty="0"/>
              <a:t>, </a:t>
            </a:r>
            <a:r>
              <a:rPr lang="fr-FR" sz="4400" dirty="0" err="1"/>
              <a:t>used</a:t>
            </a:r>
            <a:r>
              <a:rPr lang="fr-FR" sz="4400" dirty="0"/>
              <a:t>, </a:t>
            </a:r>
            <a:r>
              <a:rPr lang="fr-FR" sz="4400" dirty="0" err="1"/>
              <a:t>amazed</a:t>
            </a:r>
            <a:r>
              <a:rPr lang="fr-FR" sz="4400" dirty="0"/>
              <a:t>, </a:t>
            </a:r>
            <a:r>
              <a:rPr lang="fr-FR" sz="4400" dirty="0" err="1"/>
              <a:t>rubbed</a:t>
            </a:r>
            <a:r>
              <a:rPr lang="fr-FR" sz="4400" dirty="0"/>
              <a:t>, </a:t>
            </a:r>
            <a:r>
              <a:rPr lang="fr-FR" sz="4400" dirty="0" err="1"/>
              <a:t>claimed</a:t>
            </a:r>
            <a:r>
              <a:rPr lang="fr-FR" sz="4400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1104178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3352388-B9EC-884B-84EE-AFC9FA6742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-509666"/>
            <a:ext cx="10515600" cy="4362138"/>
          </a:xfrm>
        </p:spPr>
        <p:txBody>
          <a:bodyPr/>
          <a:lstStyle/>
          <a:p>
            <a:r>
              <a:rPr lang="fr-FR" sz="7200" dirty="0"/>
              <a:t>Write down </a:t>
            </a:r>
            <a:r>
              <a:rPr lang="fr-FR" sz="7200" dirty="0" err="1"/>
              <a:t>ten</a:t>
            </a:r>
            <a:r>
              <a:rPr lang="fr-FR" sz="7200" dirty="0"/>
              <a:t> </a:t>
            </a:r>
            <a:r>
              <a:rPr lang="fr-FR" sz="7200" dirty="0" err="1"/>
              <a:t>verbs</a:t>
            </a:r>
            <a:r>
              <a:rPr lang="fr-FR" sz="7200" dirty="0"/>
              <a:t> of </a:t>
            </a:r>
            <a:r>
              <a:rPr lang="fr-FR" sz="7200" dirty="0" err="1"/>
              <a:t>your</a:t>
            </a:r>
            <a:r>
              <a:rPr lang="fr-FR" sz="7200" dirty="0"/>
              <a:t> </a:t>
            </a:r>
            <a:r>
              <a:rPr lang="fr-FR" sz="7200" dirty="0" err="1"/>
              <a:t>choice</a:t>
            </a:r>
            <a:r>
              <a:rPr lang="fr-FR" sz="7200" dirty="0"/>
              <a:t> and </a:t>
            </a:r>
            <a:r>
              <a:rPr lang="fr-FR" sz="7200" dirty="0" err="1"/>
              <a:t>pronounce</a:t>
            </a:r>
            <a:r>
              <a:rPr lang="fr-FR" sz="7200" dirty="0"/>
              <a:t> </a:t>
            </a:r>
            <a:r>
              <a:rPr lang="fr-FR" sz="7200" dirty="0" err="1"/>
              <a:t>them</a:t>
            </a:r>
            <a:r>
              <a:rPr lang="fr-FR" sz="7200" dirty="0"/>
              <a:t> to </a:t>
            </a:r>
            <a:r>
              <a:rPr lang="fr-FR" sz="7200" dirty="0" err="1"/>
              <a:t>your</a:t>
            </a:r>
            <a:r>
              <a:rPr lang="fr-FR" sz="7200" dirty="0"/>
              <a:t> </a:t>
            </a:r>
            <a:r>
              <a:rPr lang="fr-FR" sz="7200" dirty="0" err="1"/>
              <a:t>partner</a:t>
            </a:r>
            <a:r>
              <a:rPr lang="fr-FR" sz="7200" dirty="0"/>
              <a:t>….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ECF087DF-AB01-044E-ACE8-9A2A137944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331616"/>
            <a:ext cx="10515600" cy="2249066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E87AF0D8-B253-AB49-82BF-9DE929D289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7306" y="4631961"/>
            <a:ext cx="1752993" cy="1805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9465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4616454-A826-684D-8840-09012526F7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Now</a:t>
            </a:r>
            <a:r>
              <a:rPr lang="fr-FR" dirty="0"/>
              <a:t> in the </a:t>
            </a:r>
            <a:r>
              <a:rPr lang="fr-FR" dirty="0" err="1"/>
              <a:t>negative</a:t>
            </a:r>
            <a:r>
              <a:rPr lang="fr-FR" dirty="0"/>
              <a:t>…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FAF30996-D7CA-8E4C-9E3B-090E8A372B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717123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fr-FR" sz="4800" dirty="0" err="1"/>
              <a:t>Subject</a:t>
            </a:r>
            <a:r>
              <a:rPr lang="fr-FR" sz="4800" dirty="0"/>
              <a:t> + </a:t>
            </a:r>
            <a:r>
              <a:rPr lang="fr-FR" sz="4800" dirty="0" err="1"/>
              <a:t>did</a:t>
            </a:r>
            <a:r>
              <a:rPr lang="fr-FR" sz="4800" dirty="0"/>
              <a:t> not (</a:t>
            </a:r>
            <a:r>
              <a:rPr lang="fr-FR" sz="4800" dirty="0" err="1"/>
              <a:t>didn’t</a:t>
            </a:r>
            <a:r>
              <a:rPr lang="fr-FR" sz="4800" dirty="0"/>
              <a:t>) + </a:t>
            </a:r>
            <a:r>
              <a:rPr lang="fr-FR" sz="4800" dirty="0" err="1"/>
              <a:t>verb</a:t>
            </a:r>
            <a:r>
              <a:rPr lang="fr-FR" sz="4800" dirty="0"/>
              <a:t> (NO CHANGE!!!!!)</a:t>
            </a:r>
          </a:p>
          <a:p>
            <a:pPr algn="ctr"/>
            <a:r>
              <a:rPr lang="fr-FR" sz="4800" dirty="0"/>
              <a:t>I </a:t>
            </a:r>
            <a:r>
              <a:rPr lang="fr-FR" sz="4800" dirty="0" err="1"/>
              <a:t>didn’t</a:t>
            </a:r>
            <a:r>
              <a:rPr lang="fr-FR" sz="4800" dirty="0"/>
              <a:t> </a:t>
            </a:r>
            <a:r>
              <a:rPr lang="fr-FR" sz="4800" dirty="0" err="1"/>
              <a:t>see</a:t>
            </a:r>
            <a:r>
              <a:rPr lang="fr-FR" sz="4800" dirty="0"/>
              <a:t> </a:t>
            </a:r>
            <a:r>
              <a:rPr lang="fr-FR" sz="4800" dirty="0" err="1"/>
              <a:t>you</a:t>
            </a:r>
            <a:r>
              <a:rPr lang="fr-FR" sz="4800" dirty="0"/>
              <a:t> </a:t>
            </a:r>
            <a:r>
              <a:rPr lang="fr-FR" sz="4800" dirty="0" err="1"/>
              <a:t>yesterday</a:t>
            </a:r>
            <a:r>
              <a:rPr lang="fr-FR" sz="4800" dirty="0"/>
              <a:t>. 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E9704814-4CEC-8B42-8246-0751223E85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8090" y="1091946"/>
            <a:ext cx="2921000" cy="278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0355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EB7ABA2-2EA8-694D-87F4-86023DC7B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0"/>
            <a:ext cx="10515600" cy="4517136"/>
          </a:xfrm>
        </p:spPr>
        <p:txBody>
          <a:bodyPr/>
          <a:lstStyle/>
          <a:p>
            <a:r>
              <a:rPr lang="fr-FR" sz="8000" dirty="0"/>
              <a:t>Tell </a:t>
            </a:r>
            <a:r>
              <a:rPr lang="fr-FR" sz="8000" dirty="0" err="1"/>
              <a:t>your</a:t>
            </a:r>
            <a:r>
              <a:rPr lang="fr-FR" sz="8000" dirty="0"/>
              <a:t> </a:t>
            </a:r>
            <a:r>
              <a:rPr lang="fr-FR" sz="8000" dirty="0" err="1"/>
              <a:t>partner</a:t>
            </a:r>
            <a:r>
              <a:rPr lang="fr-FR" sz="8000" dirty="0"/>
              <a:t> </a:t>
            </a:r>
            <a:r>
              <a:rPr lang="fr-FR" sz="8000" dirty="0" err="1"/>
              <a:t>three</a:t>
            </a:r>
            <a:r>
              <a:rPr lang="fr-FR" sz="8000" dirty="0"/>
              <a:t> </a:t>
            </a:r>
            <a:r>
              <a:rPr lang="fr-FR" sz="8000" dirty="0" err="1"/>
              <a:t>things</a:t>
            </a:r>
            <a:r>
              <a:rPr lang="fr-FR" sz="8000" dirty="0"/>
              <a:t> </a:t>
            </a:r>
            <a:r>
              <a:rPr lang="fr-FR" sz="8000" dirty="0" err="1"/>
              <a:t>that</a:t>
            </a:r>
            <a:r>
              <a:rPr lang="fr-FR" sz="8000" dirty="0"/>
              <a:t> </a:t>
            </a:r>
            <a:r>
              <a:rPr lang="fr-FR" sz="8000" dirty="0" err="1"/>
              <a:t>you</a:t>
            </a:r>
            <a:r>
              <a:rPr lang="fr-FR" sz="8000" dirty="0"/>
              <a:t> </a:t>
            </a:r>
            <a:r>
              <a:rPr lang="fr-FR" sz="8000" dirty="0" err="1"/>
              <a:t>didn’t</a:t>
            </a:r>
            <a:r>
              <a:rPr lang="fr-FR" sz="8000" dirty="0"/>
              <a:t> do </a:t>
            </a:r>
            <a:r>
              <a:rPr lang="fr-FR" sz="8000" dirty="0" err="1"/>
              <a:t>yesterday</a:t>
            </a:r>
            <a:r>
              <a:rPr lang="fr-FR" sz="8000" dirty="0"/>
              <a:t>….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04579EE7-E227-484A-A717-28A62961A5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38C0A491-0FFB-154F-A2F6-71E6667A7D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9367" y="3683508"/>
            <a:ext cx="381000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9220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5372FEF-AB15-FE44-A793-FD8EA2979D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7" y="448057"/>
            <a:ext cx="11105913" cy="2980944"/>
          </a:xfrm>
        </p:spPr>
        <p:txBody>
          <a:bodyPr/>
          <a:lstStyle/>
          <a:p>
            <a:r>
              <a:rPr lang="fr-FR" sz="8000" dirty="0"/>
              <a:t>And if </a:t>
            </a:r>
            <a:r>
              <a:rPr lang="fr-FR" sz="8000" dirty="0" err="1"/>
              <a:t>you</a:t>
            </a:r>
            <a:r>
              <a:rPr lang="fr-FR" sz="8000" dirty="0"/>
              <a:t> </a:t>
            </a:r>
            <a:r>
              <a:rPr lang="fr-FR" sz="8000" dirty="0" err="1"/>
              <a:t>want</a:t>
            </a:r>
            <a:r>
              <a:rPr lang="fr-FR" sz="8000" dirty="0"/>
              <a:t> to </a:t>
            </a:r>
            <a:r>
              <a:rPr lang="fr-FR" sz="8000" dirty="0" err="1"/>
              <a:t>ask</a:t>
            </a:r>
            <a:r>
              <a:rPr lang="fr-FR" sz="8000" dirty="0"/>
              <a:t> a question…</a:t>
            </a:r>
            <a:r>
              <a:rPr lang="fr-FR" sz="8000" dirty="0" err="1"/>
              <a:t>ask</a:t>
            </a:r>
            <a:r>
              <a:rPr lang="fr-FR" sz="8000" dirty="0"/>
              <a:t> </a:t>
            </a:r>
            <a:r>
              <a:rPr lang="fr-FR" sz="8000" dirty="0" err="1"/>
              <a:t>didier</a:t>
            </a:r>
            <a:r>
              <a:rPr lang="fr-FR" sz="8000" dirty="0"/>
              <a:t>…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6127C7DF-1F71-7643-985F-08A0606047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79"/>
            <a:ext cx="10515600" cy="1672153"/>
          </a:xfrm>
        </p:spPr>
        <p:txBody>
          <a:bodyPr>
            <a:normAutofit lnSpcReduction="10000"/>
          </a:bodyPr>
          <a:lstStyle/>
          <a:p>
            <a:pPr algn="ctr"/>
            <a:r>
              <a:rPr lang="fr-FR" sz="4400" dirty="0" err="1"/>
              <a:t>Did</a:t>
            </a:r>
            <a:r>
              <a:rPr lang="fr-FR" sz="4400" dirty="0"/>
              <a:t> + </a:t>
            </a:r>
            <a:r>
              <a:rPr lang="fr-FR" sz="4400" dirty="0" err="1"/>
              <a:t>subject</a:t>
            </a:r>
            <a:r>
              <a:rPr lang="fr-FR" sz="4400" dirty="0"/>
              <a:t> + </a:t>
            </a:r>
            <a:r>
              <a:rPr lang="fr-FR" sz="4400" dirty="0" err="1"/>
              <a:t>verb</a:t>
            </a:r>
            <a:r>
              <a:rPr lang="fr-FR" sz="4400" dirty="0"/>
              <a:t> (no change)…</a:t>
            </a:r>
          </a:p>
          <a:p>
            <a:pPr algn="ctr"/>
            <a:r>
              <a:rPr lang="fr-FR" sz="4400" dirty="0" err="1"/>
              <a:t>Did</a:t>
            </a:r>
            <a:r>
              <a:rPr lang="fr-FR" sz="4400" dirty="0"/>
              <a:t> </a:t>
            </a:r>
            <a:r>
              <a:rPr lang="fr-FR" sz="4400" dirty="0" err="1"/>
              <a:t>you</a:t>
            </a:r>
            <a:r>
              <a:rPr lang="fr-FR" sz="4400" dirty="0"/>
              <a:t> </a:t>
            </a:r>
            <a:r>
              <a:rPr lang="fr-FR" sz="4400" dirty="0" err="1"/>
              <a:t>see</a:t>
            </a:r>
            <a:r>
              <a:rPr lang="fr-FR" sz="4400" dirty="0"/>
              <a:t> Didier </a:t>
            </a:r>
            <a:r>
              <a:rPr lang="fr-FR" sz="4400" dirty="0" err="1"/>
              <a:t>yesterday</a:t>
            </a:r>
            <a:r>
              <a:rPr lang="fr-FR" sz="4400" dirty="0"/>
              <a:t>?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CA003D26-469D-7E44-934C-CB2B45DA3B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8239" r="3557"/>
          <a:stretch/>
        </p:blipFill>
        <p:spPr>
          <a:xfrm>
            <a:off x="9571010" y="3459125"/>
            <a:ext cx="2376150" cy="2360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317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9816E97-6C45-4D4C-A1C8-12AADB51D4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/>
              <a:t/>
            </a:r>
            <a:br>
              <a:rPr lang="fr-FR" dirty="0"/>
            </a:br>
            <a:r>
              <a:rPr lang="fr-FR" dirty="0"/>
              <a:t>To </a:t>
            </a:r>
            <a:r>
              <a:rPr lang="fr-FR" dirty="0" err="1"/>
              <a:t>be</a:t>
            </a:r>
            <a:r>
              <a:rPr lang="fr-FR" dirty="0"/>
              <a:t> = </a:t>
            </a:r>
            <a:r>
              <a:rPr lang="fr-FR" dirty="0" err="1"/>
              <a:t>was</a:t>
            </a:r>
            <a:r>
              <a:rPr lang="fr-FR" dirty="0"/>
              <a:t>/</a:t>
            </a:r>
            <a:r>
              <a:rPr lang="fr-FR" dirty="0" err="1"/>
              <a:t>were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92CDB1EF-8674-A449-BB42-A4AB391FC2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fr-FR" dirty="0"/>
              <a:t>I </a:t>
            </a:r>
            <a:r>
              <a:rPr lang="fr-FR" dirty="0" err="1"/>
              <a:t>was</a:t>
            </a:r>
            <a:r>
              <a:rPr lang="fr-FR" dirty="0"/>
              <a:t>		He, </a:t>
            </a:r>
            <a:r>
              <a:rPr lang="fr-FR" dirty="0" err="1"/>
              <a:t>she</a:t>
            </a:r>
            <a:r>
              <a:rPr lang="fr-FR" dirty="0"/>
              <a:t>,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was</a:t>
            </a:r>
            <a:r>
              <a:rPr lang="fr-FR" dirty="0"/>
              <a:t>	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were</a:t>
            </a:r>
            <a:endParaRPr lang="fr-FR" dirty="0"/>
          </a:p>
          <a:p>
            <a:pPr algn="ctr"/>
            <a:r>
              <a:rPr lang="fr-FR" dirty="0"/>
              <a:t>You </a:t>
            </a:r>
            <a:r>
              <a:rPr lang="fr-FR" dirty="0" err="1"/>
              <a:t>were</a:t>
            </a:r>
            <a:r>
              <a:rPr lang="fr-FR" dirty="0"/>
              <a:t> 		</a:t>
            </a:r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were</a:t>
            </a:r>
            <a:endParaRPr lang="fr-FR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7D08C125-D90F-334C-88D8-EFF639E325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4694" y="1108428"/>
            <a:ext cx="3505845" cy="19440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xmlns="" id="{90F0E2C4-E704-B043-B00E-572A8A6B6B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6406" y="601322"/>
            <a:ext cx="3505845" cy="19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9255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D562AFC9-2D99-AC4F-A5EC-CAE7EFDB23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0"/>
            <a:ext cx="10515600" cy="4517136"/>
          </a:xfrm>
        </p:spPr>
        <p:txBody>
          <a:bodyPr/>
          <a:lstStyle/>
          <a:p>
            <a:r>
              <a:rPr lang="fr-FR" sz="7200" dirty="0" err="1"/>
              <a:t>Now</a:t>
            </a:r>
            <a:r>
              <a:rPr lang="fr-FR" sz="7200" dirty="0"/>
              <a:t> </a:t>
            </a:r>
            <a:r>
              <a:rPr lang="fr-FR" sz="7200" dirty="0" err="1"/>
              <a:t>ask</a:t>
            </a:r>
            <a:r>
              <a:rPr lang="fr-FR" sz="7200" dirty="0"/>
              <a:t> </a:t>
            </a:r>
            <a:r>
              <a:rPr lang="fr-FR" sz="7200" dirty="0" err="1"/>
              <a:t>your</a:t>
            </a:r>
            <a:r>
              <a:rPr lang="fr-FR" sz="7200" dirty="0"/>
              <a:t> </a:t>
            </a:r>
            <a:r>
              <a:rPr lang="fr-FR" sz="7200" dirty="0" err="1"/>
              <a:t>partner</a:t>
            </a:r>
            <a:r>
              <a:rPr lang="fr-FR" sz="7200" dirty="0"/>
              <a:t> </a:t>
            </a:r>
            <a:r>
              <a:rPr lang="fr-FR" sz="7200" dirty="0" err="1"/>
              <a:t>three</a:t>
            </a:r>
            <a:r>
              <a:rPr lang="fr-FR" sz="7200" dirty="0"/>
              <a:t> questions about </a:t>
            </a:r>
            <a:r>
              <a:rPr lang="fr-FR" sz="7200" dirty="0" err="1"/>
              <a:t>what</a:t>
            </a:r>
            <a:r>
              <a:rPr lang="fr-FR" sz="7200" dirty="0"/>
              <a:t> </a:t>
            </a:r>
            <a:r>
              <a:rPr lang="fr-FR" sz="7200" dirty="0" err="1"/>
              <a:t>they</a:t>
            </a:r>
            <a:r>
              <a:rPr lang="fr-FR" sz="7200" dirty="0"/>
              <a:t> </a:t>
            </a:r>
            <a:r>
              <a:rPr lang="fr-FR" sz="7200" dirty="0" err="1"/>
              <a:t>did</a:t>
            </a:r>
            <a:r>
              <a:rPr lang="fr-FR" sz="7200" dirty="0"/>
              <a:t> last </a:t>
            </a:r>
            <a:r>
              <a:rPr lang="fr-FR" sz="7200" dirty="0" err="1"/>
              <a:t>week</a:t>
            </a:r>
            <a:r>
              <a:rPr lang="fr-FR" sz="7200" dirty="0"/>
              <a:t>…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A1D5B8B1-B5D6-754D-8A93-B4A84663DB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4400" dirty="0"/>
              <a:t>Or </a:t>
            </a:r>
            <a:r>
              <a:rPr lang="fr-FR" sz="4400" dirty="0" err="1"/>
              <a:t>yesterday</a:t>
            </a:r>
            <a:r>
              <a:rPr lang="fr-FR" sz="4400" dirty="0"/>
              <a:t>, last </a:t>
            </a:r>
            <a:r>
              <a:rPr lang="fr-FR" sz="4400" dirty="0" err="1"/>
              <a:t>month</a:t>
            </a:r>
            <a:r>
              <a:rPr lang="fr-FR" sz="4400" dirty="0"/>
              <a:t>, last weekend, etc. 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F170486A-FFAF-7642-A99E-5608BB1F3F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5650" y="3482703"/>
            <a:ext cx="1702320" cy="1702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4729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9A8921A-3B8A-2F41-B031-BFF542F77D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Now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easier</a:t>
            </a:r>
            <a:r>
              <a:rPr lang="fr-FR" dirty="0"/>
              <a:t> to </a:t>
            </a:r>
            <a:r>
              <a:rPr lang="fr-FR" dirty="0" err="1"/>
              <a:t>understand</a:t>
            </a:r>
            <a:r>
              <a:rPr lang="fr-FR" dirty="0"/>
              <a:t> </a:t>
            </a:r>
            <a:r>
              <a:rPr lang="fr-FR" dirty="0" err="1"/>
              <a:t>now</a:t>
            </a:r>
            <a:r>
              <a:rPr lang="fr-FR" dirty="0"/>
              <a:t>?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63A03EF0-1D9A-6C4F-837E-80B3C6F5BA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582212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fr-FR" sz="4400" dirty="0" err="1"/>
              <a:t>Choose</a:t>
            </a:r>
            <a:r>
              <a:rPr lang="fr-FR" sz="4400" dirty="0"/>
              <a:t> 10 </a:t>
            </a:r>
            <a:r>
              <a:rPr lang="fr-FR" sz="4400" dirty="0" err="1"/>
              <a:t>regular</a:t>
            </a:r>
            <a:r>
              <a:rPr lang="fr-FR" sz="4400" dirty="0"/>
              <a:t> </a:t>
            </a:r>
            <a:r>
              <a:rPr lang="fr-FR" sz="4400" dirty="0" err="1"/>
              <a:t>verbs</a:t>
            </a:r>
            <a:r>
              <a:rPr lang="fr-FR" sz="4400" dirty="0"/>
              <a:t> in the </a:t>
            </a:r>
            <a:r>
              <a:rPr lang="fr-FR" sz="4400" dirty="0" err="1"/>
              <a:t>past</a:t>
            </a:r>
            <a:r>
              <a:rPr lang="fr-FR" sz="4400" dirty="0"/>
              <a:t> and </a:t>
            </a:r>
            <a:r>
              <a:rPr lang="fr-FR" sz="4400" dirty="0" err="1"/>
              <a:t>send</a:t>
            </a:r>
            <a:r>
              <a:rPr lang="fr-FR" sz="4400" dirty="0"/>
              <a:t> me an email…</a:t>
            </a:r>
            <a:r>
              <a:rPr lang="fr-FR" sz="4400" dirty="0" err="1"/>
              <a:t>you</a:t>
            </a:r>
            <a:r>
              <a:rPr lang="fr-FR" sz="4400" dirty="0"/>
              <a:t> </a:t>
            </a:r>
            <a:r>
              <a:rPr lang="fr-FR" sz="4400" dirty="0" err="1"/>
              <a:t>can</a:t>
            </a:r>
            <a:r>
              <a:rPr lang="fr-FR" sz="4400" dirty="0"/>
              <a:t> use </a:t>
            </a:r>
            <a:r>
              <a:rPr lang="fr-FR" sz="4400" dirty="0" err="1"/>
              <a:t>them</a:t>
            </a:r>
            <a:r>
              <a:rPr lang="fr-FR" sz="4400" dirty="0"/>
              <a:t> in the affirmative, </a:t>
            </a:r>
            <a:r>
              <a:rPr lang="fr-FR" sz="4400" dirty="0" err="1"/>
              <a:t>negative</a:t>
            </a:r>
            <a:r>
              <a:rPr lang="fr-FR" sz="4400" dirty="0"/>
              <a:t> or question </a:t>
            </a:r>
            <a:r>
              <a:rPr lang="fr-FR" sz="4400" dirty="0" err="1"/>
              <a:t>form</a:t>
            </a:r>
            <a:r>
              <a:rPr lang="fr-FR" sz="4400" dirty="0"/>
              <a:t>.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D9C3F316-EE2C-4143-901A-031DC1D6E1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7780" y="338840"/>
            <a:ext cx="2029068" cy="1624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5737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ED9F321-BD34-BB48-A763-2DB4F53B4C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What</a:t>
            </a:r>
            <a:r>
              <a:rPr lang="fr-FR" dirty="0"/>
              <a:t> about the </a:t>
            </a:r>
            <a:r>
              <a:rPr lang="fr-FR" dirty="0" err="1"/>
              <a:t>irregular</a:t>
            </a:r>
            <a:r>
              <a:rPr lang="fr-FR" dirty="0"/>
              <a:t> </a:t>
            </a:r>
            <a:r>
              <a:rPr lang="fr-FR" dirty="0" err="1"/>
              <a:t>verbs</a:t>
            </a:r>
            <a:r>
              <a:rPr lang="fr-FR" dirty="0"/>
              <a:t>…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61D710D1-8CDB-5343-BF54-0031A01BF0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800" dirty="0" err="1"/>
              <a:t>Memorize</a:t>
            </a:r>
            <a:r>
              <a:rPr lang="fr-FR" sz="4800" dirty="0"/>
              <a:t> </a:t>
            </a:r>
            <a:r>
              <a:rPr lang="fr-FR" sz="4800" dirty="0" err="1"/>
              <a:t>them</a:t>
            </a:r>
            <a:r>
              <a:rPr lang="fr-FR" sz="4800" dirty="0"/>
              <a:t> </a:t>
            </a:r>
            <a:r>
              <a:rPr lang="fr-FR" sz="4800" dirty="0" err="1"/>
              <a:t>please</a:t>
            </a:r>
            <a:r>
              <a:rPr lang="fr-FR" sz="4800" dirty="0"/>
              <a:t>…</a:t>
            </a:r>
            <a:r>
              <a:rPr lang="fr-FR" sz="4800" dirty="0" err="1"/>
              <a:t>you</a:t>
            </a:r>
            <a:r>
              <a:rPr lang="fr-FR" sz="4800" dirty="0"/>
              <a:t> </a:t>
            </a:r>
            <a:r>
              <a:rPr lang="fr-FR" sz="4800" dirty="0" err="1"/>
              <a:t>can</a:t>
            </a:r>
            <a:r>
              <a:rPr lang="fr-FR" sz="4800" dirty="0"/>
              <a:t> do </a:t>
            </a:r>
            <a:r>
              <a:rPr lang="fr-FR" sz="4800" dirty="0" err="1"/>
              <a:t>it</a:t>
            </a:r>
            <a:r>
              <a:rPr lang="fr-FR" sz="4800" dirty="0"/>
              <a:t>!!!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28536A7A-F17A-1046-B9C1-73AA7E467E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8355" y="2482596"/>
            <a:ext cx="1913757" cy="1913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04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36F4B1EC-B26C-F146-80C9-0E2EB43049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Was</a:t>
            </a:r>
            <a:r>
              <a:rPr lang="fr-FR" dirty="0"/>
              <a:t> not = </a:t>
            </a:r>
            <a:r>
              <a:rPr lang="fr-FR" dirty="0" err="1"/>
              <a:t>wasn’t</a:t>
            </a:r>
            <a:r>
              <a:rPr lang="fr-FR" dirty="0"/>
              <a:t/>
            </a:r>
            <a:br>
              <a:rPr lang="fr-FR" dirty="0"/>
            </a:br>
            <a:r>
              <a:rPr lang="fr-FR" dirty="0" err="1"/>
              <a:t>were</a:t>
            </a:r>
            <a:r>
              <a:rPr lang="fr-FR" dirty="0"/>
              <a:t> not = </a:t>
            </a:r>
            <a:r>
              <a:rPr lang="fr-FR" dirty="0" err="1"/>
              <a:t>weren’t</a:t>
            </a:r>
            <a:r>
              <a:rPr lang="fr-FR" dirty="0"/>
              <a:t>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94E40A46-0C9F-C94B-BD82-B8E2AB9A8F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4400" dirty="0"/>
              <a:t>In the </a:t>
            </a:r>
            <a:r>
              <a:rPr lang="fr-FR" sz="4400" dirty="0" err="1"/>
              <a:t>negative</a:t>
            </a:r>
            <a:r>
              <a:rPr lang="fr-FR" sz="4400" dirty="0"/>
              <a:t> </a:t>
            </a:r>
            <a:r>
              <a:rPr lang="fr-FR" sz="4400" dirty="0" err="1"/>
              <a:t>form</a:t>
            </a:r>
            <a:r>
              <a:rPr lang="fr-FR" sz="44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42142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5CE73FA5-96DC-4148-8537-F0A182A92B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Was</a:t>
            </a:r>
            <a:r>
              <a:rPr lang="fr-FR" dirty="0"/>
              <a:t> I, </a:t>
            </a:r>
            <a:r>
              <a:rPr lang="fr-FR" dirty="0" err="1"/>
              <a:t>he</a:t>
            </a:r>
            <a:r>
              <a:rPr lang="fr-FR" dirty="0"/>
              <a:t> </a:t>
            </a:r>
            <a:r>
              <a:rPr lang="fr-FR" dirty="0" err="1"/>
              <a:t>she</a:t>
            </a:r>
            <a:r>
              <a:rPr lang="fr-FR" dirty="0"/>
              <a:t>, </a:t>
            </a:r>
            <a:r>
              <a:rPr lang="fr-FR" dirty="0" err="1"/>
              <a:t>it</a:t>
            </a:r>
            <a:r>
              <a:rPr lang="fr-FR" dirty="0"/>
              <a:t>…?</a:t>
            </a:r>
            <a:br>
              <a:rPr lang="fr-FR" dirty="0"/>
            </a:br>
            <a:r>
              <a:rPr lang="fr-FR" dirty="0" err="1"/>
              <a:t>were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, </a:t>
            </a:r>
            <a:r>
              <a:rPr lang="fr-FR" dirty="0" err="1"/>
              <a:t>they</a:t>
            </a:r>
            <a:r>
              <a:rPr lang="fr-FR" dirty="0"/>
              <a:t>…?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6574FE64-C6BC-984D-9A4E-3FA5D5B9D5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sz="5400" dirty="0"/>
              <a:t>Questions </a:t>
            </a:r>
            <a:r>
              <a:rPr lang="fr-FR" sz="5400" dirty="0" err="1"/>
              <a:t>with</a:t>
            </a:r>
            <a:r>
              <a:rPr lang="fr-FR" sz="5400" dirty="0"/>
              <a:t> the </a:t>
            </a:r>
            <a:r>
              <a:rPr lang="fr-FR" sz="5400" dirty="0" err="1"/>
              <a:t>verb</a:t>
            </a:r>
            <a:r>
              <a:rPr lang="fr-FR" sz="5400" dirty="0"/>
              <a:t> ‘to </a:t>
            </a:r>
            <a:r>
              <a:rPr lang="fr-FR" sz="5400" dirty="0" err="1"/>
              <a:t>be</a:t>
            </a:r>
            <a:r>
              <a:rPr lang="fr-FR" sz="5400" dirty="0"/>
              <a:t>’ in the simple </a:t>
            </a:r>
            <a:r>
              <a:rPr lang="fr-FR" sz="5400" dirty="0" err="1"/>
              <a:t>past</a:t>
            </a:r>
            <a:r>
              <a:rPr lang="fr-FR" sz="54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161280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AADA0C4-E984-164F-838B-38DDA52889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Go </a:t>
            </a:r>
            <a:r>
              <a:rPr lang="fr-FR" dirty="0" err="1"/>
              <a:t>ahead</a:t>
            </a:r>
            <a:r>
              <a:rPr lang="fr-FR" dirty="0"/>
              <a:t> </a:t>
            </a:r>
            <a:r>
              <a:rPr lang="fr-FR" dirty="0" err="1"/>
              <a:t>ask</a:t>
            </a:r>
            <a:r>
              <a:rPr lang="fr-FR" dirty="0"/>
              <a:t> </a:t>
            </a:r>
            <a:r>
              <a:rPr lang="fr-FR" dirty="0" err="1"/>
              <a:t>each</a:t>
            </a:r>
            <a:r>
              <a:rPr lang="fr-FR" dirty="0"/>
              <a:t> </a:t>
            </a:r>
            <a:r>
              <a:rPr lang="fr-FR" dirty="0" err="1"/>
              <a:t>other</a:t>
            </a:r>
            <a:r>
              <a:rPr lang="fr-FR" dirty="0"/>
              <a:t> </a:t>
            </a:r>
            <a:r>
              <a:rPr lang="fr-FR" dirty="0" err="1"/>
              <a:t>some</a:t>
            </a:r>
            <a:r>
              <a:rPr lang="fr-FR" dirty="0"/>
              <a:t> questions </a:t>
            </a:r>
            <a:r>
              <a:rPr lang="fr-FR" dirty="0" err="1"/>
              <a:t>using</a:t>
            </a:r>
            <a:r>
              <a:rPr lang="fr-FR" dirty="0"/>
              <a:t> = </a:t>
            </a:r>
            <a:r>
              <a:rPr lang="fr-FR" dirty="0" err="1"/>
              <a:t>were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…?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06DCC13B-5231-A746-A835-FBBBD88291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3614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6DA86F3-73E1-1542-AC0E-492ABC4B94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101600"/>
            <a:ext cx="10515600" cy="4415536"/>
          </a:xfrm>
        </p:spPr>
        <p:txBody>
          <a:bodyPr/>
          <a:lstStyle/>
          <a:p>
            <a:pPr algn="ctr"/>
            <a:r>
              <a:rPr lang="fr-FR" sz="7200" dirty="0"/>
              <a:t>Regular </a:t>
            </a:r>
            <a:r>
              <a:rPr lang="fr-FR" sz="7200" dirty="0" err="1"/>
              <a:t>verbs</a:t>
            </a:r>
            <a:r>
              <a:rPr lang="fr-FR" sz="7200" dirty="0"/>
              <a:t> in the simple </a:t>
            </a:r>
            <a:r>
              <a:rPr lang="fr-FR" sz="7200" dirty="0" err="1"/>
              <a:t>past</a:t>
            </a:r>
            <a:r>
              <a:rPr lang="fr-FR" sz="7200" dirty="0"/>
              <a:t>…have </a:t>
            </a:r>
            <a:r>
              <a:rPr lang="fr-FR" sz="7200" dirty="0" err="1"/>
              <a:t>you</a:t>
            </a:r>
            <a:r>
              <a:rPr lang="fr-FR" sz="7200" dirty="0"/>
              <a:t> </a:t>
            </a:r>
            <a:r>
              <a:rPr lang="fr-FR" sz="7200" dirty="0" err="1"/>
              <a:t>seen</a:t>
            </a:r>
            <a:r>
              <a:rPr lang="fr-FR" sz="7200" dirty="0"/>
              <a:t> </a:t>
            </a:r>
            <a:r>
              <a:rPr lang="fr-FR" sz="7200" dirty="0" err="1"/>
              <a:t>ed</a:t>
            </a:r>
            <a:r>
              <a:rPr lang="fr-FR" sz="7200" dirty="0"/>
              <a:t> </a:t>
            </a:r>
            <a:r>
              <a:rPr lang="fr-FR" sz="7200" dirty="0" err="1"/>
              <a:t>anywhere</a:t>
            </a:r>
            <a:r>
              <a:rPr lang="fr-FR" dirty="0"/>
              <a:t>?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CD7534BB-D22E-A549-AB9F-19993E334E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671320"/>
          </a:xfrm>
        </p:spPr>
        <p:txBody>
          <a:bodyPr>
            <a:normAutofit/>
          </a:bodyPr>
          <a:lstStyle/>
          <a:p>
            <a:r>
              <a:rPr lang="fr-FR" sz="4400" dirty="0"/>
              <a:t>He must </a:t>
            </a:r>
            <a:r>
              <a:rPr lang="fr-FR" sz="4400" dirty="0" err="1"/>
              <a:t>be</a:t>
            </a:r>
            <a:r>
              <a:rPr lang="fr-FR" sz="4400" dirty="0"/>
              <a:t> </a:t>
            </a:r>
            <a:r>
              <a:rPr lang="fr-FR" sz="4400" dirty="0" err="1"/>
              <a:t>somewhere</a:t>
            </a:r>
            <a:r>
              <a:rPr lang="fr-FR" sz="4400" dirty="0"/>
              <a:t>…</a:t>
            </a:r>
            <a:r>
              <a:rPr lang="fr-FR" sz="4400" dirty="0" err="1"/>
              <a:t>what</a:t>
            </a:r>
            <a:r>
              <a:rPr lang="fr-FR" sz="4400" dirty="0"/>
              <a:t> do </a:t>
            </a:r>
            <a:r>
              <a:rPr lang="fr-FR" sz="4400" dirty="0" err="1"/>
              <a:t>you</a:t>
            </a:r>
            <a:r>
              <a:rPr lang="fr-FR" sz="4400" dirty="0"/>
              <a:t> </a:t>
            </a:r>
            <a:r>
              <a:rPr lang="fr-FR" sz="4400" dirty="0" err="1"/>
              <a:t>think</a:t>
            </a:r>
            <a:r>
              <a:rPr lang="fr-FR" sz="4400" dirty="0"/>
              <a:t>? 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A476F66F-2368-8D4C-9565-DBA7300BC6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6230" y="3310536"/>
            <a:ext cx="1555333" cy="1576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255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C512E3F-30D6-A043-91CF-87C38E146E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0"/>
            <a:ext cx="10515600" cy="4517136"/>
          </a:xfrm>
        </p:spPr>
        <p:txBody>
          <a:bodyPr/>
          <a:lstStyle/>
          <a:p>
            <a:r>
              <a:rPr lang="fr-FR" sz="8000" dirty="0"/>
              <a:t>So how do </a:t>
            </a:r>
            <a:r>
              <a:rPr lang="fr-FR" sz="8000" dirty="0" err="1"/>
              <a:t>we</a:t>
            </a:r>
            <a:r>
              <a:rPr lang="fr-FR" sz="8000" dirty="0"/>
              <a:t> know how to put the </a:t>
            </a:r>
            <a:r>
              <a:rPr lang="fr-FR" sz="8000" dirty="0" err="1"/>
              <a:t>regular</a:t>
            </a:r>
            <a:r>
              <a:rPr lang="fr-FR" sz="8000" dirty="0"/>
              <a:t> </a:t>
            </a:r>
            <a:r>
              <a:rPr lang="fr-FR" sz="8000" dirty="0" err="1"/>
              <a:t>verbs</a:t>
            </a:r>
            <a:r>
              <a:rPr lang="fr-FR" sz="8000" dirty="0"/>
              <a:t> in the </a:t>
            </a:r>
            <a:r>
              <a:rPr lang="fr-FR" sz="8000" dirty="0" err="1"/>
              <a:t>past</a:t>
            </a:r>
            <a:r>
              <a:rPr lang="fr-FR" sz="8000" dirty="0"/>
              <a:t>?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D0BEBD5B-6C89-D743-B33F-10C4CBEC29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4400" dirty="0" err="1"/>
              <a:t>Here</a:t>
            </a:r>
            <a:r>
              <a:rPr lang="fr-FR" sz="4400" dirty="0"/>
              <a:t> are </a:t>
            </a:r>
            <a:r>
              <a:rPr lang="fr-FR" sz="4400" dirty="0" err="1"/>
              <a:t>some</a:t>
            </a:r>
            <a:r>
              <a:rPr lang="fr-FR" sz="4400" dirty="0"/>
              <a:t> </a:t>
            </a:r>
            <a:r>
              <a:rPr lang="fr-FR" sz="4400" dirty="0" err="1"/>
              <a:t>rules</a:t>
            </a:r>
            <a:r>
              <a:rPr lang="fr-FR" sz="4400" dirty="0"/>
              <a:t> to </a:t>
            </a:r>
            <a:r>
              <a:rPr lang="fr-FR" sz="4400" dirty="0" err="1"/>
              <a:t>remember</a:t>
            </a:r>
            <a:r>
              <a:rPr lang="fr-FR" sz="4400" dirty="0"/>
              <a:t>…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B71DB34E-5B8E-1D40-A6C1-8445022E32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9048" y="3448558"/>
            <a:ext cx="1301750" cy="130175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xmlns="" id="{548F741A-7326-F546-A117-FCC932A080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698" y="3321558"/>
            <a:ext cx="1428750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294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FFCFA62-E694-CA4C-AFB8-31EC7B8891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Normally</a:t>
            </a:r>
            <a:r>
              <a:rPr lang="fr-FR" dirty="0"/>
              <a:t> </a:t>
            </a:r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just</a:t>
            </a:r>
            <a:r>
              <a:rPr lang="fr-FR" dirty="0"/>
              <a:t> </a:t>
            </a:r>
            <a:r>
              <a:rPr lang="fr-FR" dirty="0" err="1"/>
              <a:t>add</a:t>
            </a:r>
            <a:r>
              <a:rPr lang="fr-FR" dirty="0"/>
              <a:t> –</a:t>
            </a:r>
            <a:r>
              <a:rPr lang="fr-FR" dirty="0" err="1"/>
              <a:t>ed</a:t>
            </a:r>
            <a:r>
              <a:rPr lang="fr-FR" dirty="0"/>
              <a:t> to the </a:t>
            </a:r>
            <a:r>
              <a:rPr lang="fr-FR" dirty="0" err="1"/>
              <a:t>verb</a:t>
            </a:r>
            <a:r>
              <a:rPr lang="fr-FR" dirty="0"/>
              <a:t>…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71F82644-CD57-8149-BBB0-A430521610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800" dirty="0" err="1"/>
              <a:t>Watched</a:t>
            </a:r>
            <a:r>
              <a:rPr lang="fr-FR" sz="4800" dirty="0"/>
              <a:t>, </a:t>
            </a:r>
            <a:r>
              <a:rPr lang="fr-FR" sz="4800" dirty="0" err="1"/>
              <a:t>looked</a:t>
            </a:r>
            <a:r>
              <a:rPr lang="fr-FR" sz="4800" dirty="0"/>
              <a:t>, </a:t>
            </a:r>
            <a:r>
              <a:rPr lang="fr-FR" sz="4800" dirty="0" err="1"/>
              <a:t>waited</a:t>
            </a:r>
            <a:r>
              <a:rPr lang="fr-FR" sz="4800" dirty="0"/>
              <a:t>, </a:t>
            </a:r>
            <a:r>
              <a:rPr lang="fr-FR" sz="4800" dirty="0" err="1"/>
              <a:t>brushed</a:t>
            </a:r>
            <a:r>
              <a:rPr lang="fr-FR" sz="4800" dirty="0"/>
              <a:t>, etc.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345AA1D2-90DA-F84E-B179-DA92D0A189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3002" y="2840736"/>
            <a:ext cx="1654147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384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4E864CE-47B7-9243-9053-48D58EC028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0"/>
            <a:ext cx="10515600" cy="4517136"/>
          </a:xfrm>
        </p:spPr>
        <p:txBody>
          <a:bodyPr/>
          <a:lstStyle/>
          <a:p>
            <a:r>
              <a:rPr lang="fr-FR" sz="8000" dirty="0"/>
              <a:t>But </a:t>
            </a:r>
            <a:r>
              <a:rPr lang="fr-FR" sz="8000" dirty="0" err="1"/>
              <a:t>when</a:t>
            </a:r>
            <a:r>
              <a:rPr lang="fr-FR" sz="8000" dirty="0"/>
              <a:t> a </a:t>
            </a:r>
            <a:r>
              <a:rPr lang="fr-FR" sz="8000" dirty="0" err="1"/>
              <a:t>verb</a:t>
            </a:r>
            <a:r>
              <a:rPr lang="fr-FR" sz="8000" dirty="0"/>
              <a:t> </a:t>
            </a:r>
            <a:r>
              <a:rPr lang="fr-FR" sz="8000" dirty="0" err="1"/>
              <a:t>already</a:t>
            </a:r>
            <a:r>
              <a:rPr lang="fr-FR" sz="8000" dirty="0"/>
              <a:t> ends </a:t>
            </a:r>
            <a:r>
              <a:rPr lang="fr-FR" sz="8000" dirty="0" err="1"/>
              <a:t>with</a:t>
            </a:r>
            <a:r>
              <a:rPr lang="fr-FR" sz="8000" dirty="0"/>
              <a:t> an ‘e’ </a:t>
            </a:r>
            <a:r>
              <a:rPr lang="fr-FR" sz="8000" dirty="0" err="1"/>
              <a:t>we</a:t>
            </a:r>
            <a:r>
              <a:rPr lang="fr-FR" sz="8000" dirty="0"/>
              <a:t> </a:t>
            </a:r>
            <a:r>
              <a:rPr lang="fr-FR" sz="8000" dirty="0" err="1"/>
              <a:t>just</a:t>
            </a:r>
            <a:r>
              <a:rPr lang="fr-FR" sz="8000" dirty="0"/>
              <a:t> </a:t>
            </a:r>
            <a:r>
              <a:rPr lang="fr-FR" sz="8000" dirty="0" err="1"/>
              <a:t>add</a:t>
            </a:r>
            <a:r>
              <a:rPr lang="fr-FR" sz="8000" dirty="0"/>
              <a:t> a ‘d’ …</a:t>
            </a:r>
            <a:r>
              <a:rPr lang="fr-FR" sz="8000" dirty="0" err="1"/>
              <a:t>so</a:t>
            </a:r>
            <a:r>
              <a:rPr lang="fr-FR" sz="8000" dirty="0"/>
              <a:t> </a:t>
            </a:r>
            <a:r>
              <a:rPr lang="fr-FR" sz="8000" dirty="0" err="1"/>
              <a:t>easy</a:t>
            </a:r>
            <a:r>
              <a:rPr lang="fr-FR" sz="8000" dirty="0"/>
              <a:t>!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9B6B1635-61A4-8F4D-9B23-3AAB7D6FFA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400" dirty="0" err="1"/>
              <a:t>Liked</a:t>
            </a:r>
            <a:r>
              <a:rPr lang="fr-FR" sz="4400" dirty="0"/>
              <a:t>, </a:t>
            </a:r>
            <a:r>
              <a:rPr lang="fr-FR" sz="4400" dirty="0" err="1"/>
              <a:t>loved</a:t>
            </a:r>
            <a:r>
              <a:rPr lang="fr-FR" sz="4400" dirty="0"/>
              <a:t>, </a:t>
            </a:r>
            <a:r>
              <a:rPr lang="fr-FR" sz="4400" dirty="0" err="1"/>
              <a:t>hated</a:t>
            </a:r>
            <a:r>
              <a:rPr lang="fr-FR" sz="4400" dirty="0"/>
              <a:t>, </a:t>
            </a:r>
            <a:r>
              <a:rPr lang="fr-FR" sz="4400" dirty="0" err="1"/>
              <a:t>moved</a:t>
            </a:r>
            <a:r>
              <a:rPr lang="fr-FR" sz="4400" dirty="0"/>
              <a:t>, </a:t>
            </a:r>
            <a:r>
              <a:rPr lang="fr-FR" sz="4400" dirty="0" err="1"/>
              <a:t>cared</a:t>
            </a:r>
            <a:r>
              <a:rPr lang="fr-FR" sz="4400" dirty="0"/>
              <a:t>, etc. 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69B408AC-064D-5C4B-BB0C-C422F0DABA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8881" y="3300730"/>
            <a:ext cx="2101345" cy="168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704760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LightSeed_2SEEDS">
      <a:dk1>
        <a:srgbClr val="000000"/>
      </a:dk1>
      <a:lt1>
        <a:srgbClr val="FFFFFF"/>
      </a:lt1>
      <a:dk2>
        <a:srgbClr val="242C41"/>
      </a:dk2>
      <a:lt2>
        <a:srgbClr val="E8E6E2"/>
      </a:lt2>
      <a:accent1>
        <a:srgbClr val="7F94BA"/>
      </a:accent1>
      <a:accent2>
        <a:srgbClr val="7AA9B7"/>
      </a:accent2>
      <a:accent3>
        <a:srgbClr val="9996C6"/>
      </a:accent3>
      <a:accent4>
        <a:srgbClr val="BA8B7F"/>
      </a:accent4>
      <a:accent5>
        <a:srgbClr val="B6A17D"/>
      </a:accent5>
      <a:accent6>
        <a:srgbClr val="A5A772"/>
      </a:accent6>
      <a:hlink>
        <a:srgbClr val="95805A"/>
      </a:hlink>
      <a:folHlink>
        <a:srgbClr val="7F7F7F"/>
      </a:folHlink>
    </a:clrScheme>
    <a:fontScheme name="Sketchy_SerifHand">
      <a:majorFont>
        <a:latin typeface="The Serif Hand Black"/>
        <a:ea typeface=""/>
        <a:cs typeface=""/>
      </a:majorFont>
      <a:minorFont>
        <a:latin typeface="The Hand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1045</TotalTime>
  <Words>493</Words>
  <Application>Microsoft Macintosh PowerPoint</Application>
  <PresentationFormat>Grand écran</PresentationFormat>
  <Paragraphs>45</Paragraphs>
  <Slides>22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6" baseType="lpstr">
      <vt:lpstr>Arial</vt:lpstr>
      <vt:lpstr>The Hand Bold</vt:lpstr>
      <vt:lpstr>The Serif Hand Black</vt:lpstr>
      <vt:lpstr>SketchyVTI</vt:lpstr>
      <vt:lpstr>Simple past </vt:lpstr>
      <vt:lpstr> To be = was/were</vt:lpstr>
      <vt:lpstr>Was not = wasn’t were not = weren’t </vt:lpstr>
      <vt:lpstr>Was I, he she, it…? were you, they…?</vt:lpstr>
      <vt:lpstr>Go ahead ask each other some questions using = were you…?</vt:lpstr>
      <vt:lpstr>Regular verbs in the simple past…have you seen ed anywhere? </vt:lpstr>
      <vt:lpstr>So how do we know how to put the regular verbs in the past?</vt:lpstr>
      <vt:lpstr>Normally we just add –ed to the verb…</vt:lpstr>
      <vt:lpstr>But when a verb already ends with an ‘e’ we just add a ‘d’ …so easy!</vt:lpstr>
      <vt:lpstr>And if the verb ends with ‘y’ there are some things to think about…</vt:lpstr>
      <vt:lpstr>If the verb contains a consonant-vowel-consonant  and is one syllable…</vt:lpstr>
      <vt:lpstr>  Now pronunciation…  </vt:lpstr>
      <vt:lpstr>'id’ = ending with ‘t’ or ‘d’ sounds</vt:lpstr>
      <vt:lpstr>‘t’ = ending with p, k, f, gh, sh, ch, ss, c, x sounds</vt:lpstr>
      <vt:lpstr>‘d’ = ending with l, n, r, g, v, s, z, b, m (and others) sounds</vt:lpstr>
      <vt:lpstr>Write down ten verbs of your choice and pronounce them to your partner….</vt:lpstr>
      <vt:lpstr>Now in the negative…</vt:lpstr>
      <vt:lpstr>Tell your partner three things that you didn’t do yesterday….</vt:lpstr>
      <vt:lpstr>And if you want to ask a question…ask didier…</vt:lpstr>
      <vt:lpstr>Now ask your partner three questions about what they did last week…</vt:lpstr>
      <vt:lpstr>Now is it easier to understand now? </vt:lpstr>
      <vt:lpstr>What about the irregular verbs…</vt:lpstr>
    </vt:vector>
  </TitlesOfParts>
  <Company/>
  <LinksUpToDate>false</LinksUpToDate>
  <SharedDoc>false</SharedDoc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past </dc:title>
  <dc:creator>Darcy Mottier</dc:creator>
  <cp:lastModifiedBy>Utilisateur de Microsoft Office</cp:lastModifiedBy>
  <cp:revision>8</cp:revision>
  <dcterms:created xsi:type="dcterms:W3CDTF">2020-03-05T17:10:43Z</dcterms:created>
  <dcterms:modified xsi:type="dcterms:W3CDTF">2020-11-16T15:40:59Z</dcterms:modified>
</cp:coreProperties>
</file>