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60" r:id="rId6"/>
    <p:sldId id="264" r:id="rId7"/>
    <p:sldId id="265" r:id="rId8"/>
    <p:sldId id="266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729"/>
  </p:normalViewPr>
  <p:slideViewPr>
    <p:cSldViewPr snapToGrid="0" snapToObjects="1">
      <p:cViewPr varScale="1">
        <p:scale>
          <a:sx n="109" d="100"/>
          <a:sy n="109" d="100"/>
        </p:scale>
        <p:origin x="6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4/6/20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q1LKzp2ozV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lideshare.net/patriciamellino/simple-past-vs-present-perfect-tens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45AFE9-0D95-0348-8DE4-0348575C99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/>
              <a:t>Welcome</a:t>
            </a:r>
            <a:r>
              <a:rPr lang="fr-FR" dirty="0"/>
              <a:t> to the </a:t>
            </a:r>
            <a:r>
              <a:rPr lang="fr-FR" dirty="0" err="1"/>
              <a:t>present</a:t>
            </a:r>
            <a:r>
              <a:rPr lang="fr-FR" dirty="0"/>
              <a:t> </a:t>
            </a:r>
            <a:r>
              <a:rPr lang="fr-FR" dirty="0" err="1"/>
              <a:t>perfect</a:t>
            </a:r>
            <a:r>
              <a:rPr lang="fr-FR" dirty="0"/>
              <a:t> class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F24816E-32F3-024D-8F6A-EDDA4E76B5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2177934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75EF0DF5-0F61-D244-835A-1EC98EE954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7779" y="3610521"/>
            <a:ext cx="4038600" cy="20193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1CA4689A-4666-A74A-B1E0-07DEBD3DB0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6315" y="3610521"/>
            <a:ext cx="4038600" cy="200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23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C8F614-B7D5-A84B-ABFE-4F31D9A9F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This </a:t>
            </a:r>
            <a:r>
              <a:rPr lang="fr-FR" dirty="0" err="1"/>
              <a:t>verb</a:t>
            </a:r>
            <a:r>
              <a:rPr lang="fr-FR" dirty="0"/>
              <a:t> </a:t>
            </a:r>
            <a:r>
              <a:rPr lang="fr-FR" dirty="0" err="1"/>
              <a:t>tense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i="1" dirty="0" err="1"/>
              <a:t>very</a:t>
            </a:r>
            <a:r>
              <a:rPr lang="fr-FR" i="1" dirty="0"/>
              <a:t> </a:t>
            </a:r>
            <a:r>
              <a:rPr lang="fr-FR" i="1" dirty="0" err="1"/>
              <a:t>popular</a:t>
            </a:r>
            <a:r>
              <a:rPr lang="fr-FR" i="1" dirty="0"/>
              <a:t> </a:t>
            </a:r>
            <a:r>
              <a:rPr lang="fr-FR" dirty="0"/>
              <a:t>in </a:t>
            </a:r>
            <a:r>
              <a:rPr lang="fr-FR" dirty="0" err="1"/>
              <a:t>english</a:t>
            </a:r>
            <a:r>
              <a:rPr lang="fr-FR" dirty="0"/>
              <a:t>….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AE5ED7-33EA-7C4D-AAF2-304C5BB15E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sz="3600" dirty="0" err="1"/>
              <a:t>We</a:t>
            </a:r>
            <a:r>
              <a:rPr lang="fr-FR" sz="3600" dirty="0"/>
              <a:t> </a:t>
            </a:r>
            <a:r>
              <a:rPr lang="fr-FR" sz="3600" dirty="0" err="1"/>
              <a:t>will</a:t>
            </a:r>
            <a:r>
              <a:rPr lang="fr-FR" sz="3600" dirty="0"/>
              <a:t> </a:t>
            </a:r>
            <a:r>
              <a:rPr lang="fr-FR" sz="3600" dirty="0" err="1"/>
              <a:t>work</a:t>
            </a:r>
            <a:r>
              <a:rPr lang="fr-FR" sz="3600" dirty="0"/>
              <a:t> on </a:t>
            </a:r>
            <a:r>
              <a:rPr lang="fr-FR" sz="3600" dirty="0" err="1"/>
              <a:t>this</a:t>
            </a:r>
            <a:r>
              <a:rPr lang="fr-FR" sz="3600" dirty="0"/>
              <a:t> </a:t>
            </a:r>
            <a:r>
              <a:rPr lang="fr-FR" sz="3600" dirty="0" err="1"/>
              <a:t>verb</a:t>
            </a:r>
            <a:r>
              <a:rPr lang="fr-FR" sz="3600" dirty="0"/>
              <a:t> </a:t>
            </a:r>
            <a:r>
              <a:rPr lang="fr-FR" sz="3600" dirty="0" err="1"/>
              <a:t>tense</a:t>
            </a:r>
            <a:r>
              <a:rPr lang="fr-FR" sz="3600" dirty="0"/>
              <a:t> for a time </a:t>
            </a:r>
            <a:r>
              <a:rPr lang="fr-FR" sz="3600" dirty="0" err="1"/>
              <a:t>period</a:t>
            </a:r>
            <a:r>
              <a:rPr lang="fr-FR" sz="3600" dirty="0"/>
              <a:t> of 3 </a:t>
            </a:r>
            <a:r>
              <a:rPr lang="fr-FR" sz="3600" dirty="0" err="1"/>
              <a:t>weeks</a:t>
            </a:r>
            <a:r>
              <a:rPr lang="fr-FR" sz="3600" dirty="0"/>
              <a:t>…</a:t>
            </a:r>
            <a:r>
              <a:rPr lang="fr-FR" sz="3600" dirty="0" err="1"/>
              <a:t>yes</a:t>
            </a:r>
            <a:r>
              <a:rPr lang="fr-FR" sz="3600" dirty="0"/>
              <a:t>, </a:t>
            </a:r>
            <a:r>
              <a:rPr lang="fr-FR" sz="3600" dirty="0" err="1"/>
              <a:t>three</a:t>
            </a:r>
            <a:r>
              <a:rPr lang="fr-FR" sz="3600" dirty="0"/>
              <a:t> </a:t>
            </a:r>
            <a:r>
              <a:rPr lang="fr-FR" sz="3600" dirty="0" err="1"/>
              <a:t>weeks</a:t>
            </a:r>
            <a:r>
              <a:rPr lang="fr-FR" sz="3600" dirty="0"/>
              <a:t> </a:t>
            </a:r>
            <a:r>
              <a:rPr lang="fr-FR" sz="3600" dirty="0" err="1"/>
              <a:t>because</a:t>
            </a:r>
            <a:r>
              <a:rPr lang="fr-FR" sz="3600" dirty="0"/>
              <a:t> </a:t>
            </a:r>
            <a:r>
              <a:rPr lang="fr-FR" sz="3600" dirty="0" err="1"/>
              <a:t>it</a:t>
            </a:r>
            <a:r>
              <a:rPr lang="fr-FR" sz="3600" dirty="0"/>
              <a:t> </a:t>
            </a:r>
            <a:r>
              <a:rPr lang="fr-FR" sz="3600" dirty="0" err="1"/>
              <a:t>is</a:t>
            </a:r>
            <a:r>
              <a:rPr lang="fr-FR" sz="3600" dirty="0"/>
              <a:t> important. </a:t>
            </a:r>
          </a:p>
          <a:p>
            <a:r>
              <a:rPr lang="fr-FR" sz="3600" dirty="0"/>
              <a:t>You have </a:t>
            </a:r>
            <a:r>
              <a:rPr lang="fr-FR" sz="3600" dirty="0" err="1"/>
              <a:t>already</a:t>
            </a:r>
            <a:r>
              <a:rPr lang="fr-FR" sz="3600" dirty="0"/>
              <a:t> </a:t>
            </a:r>
            <a:r>
              <a:rPr lang="fr-FR" sz="3600" dirty="0" err="1"/>
              <a:t>learned</a:t>
            </a:r>
            <a:r>
              <a:rPr lang="fr-FR" sz="3600" dirty="0"/>
              <a:t> </a:t>
            </a:r>
            <a:r>
              <a:rPr lang="fr-FR" sz="3600" dirty="0" err="1"/>
              <a:t>your</a:t>
            </a:r>
            <a:r>
              <a:rPr lang="fr-FR" sz="3600" dirty="0"/>
              <a:t> </a:t>
            </a:r>
            <a:r>
              <a:rPr lang="fr-FR" sz="3600" dirty="0" err="1"/>
              <a:t>irregular</a:t>
            </a:r>
            <a:r>
              <a:rPr lang="fr-FR" sz="3600" dirty="0"/>
              <a:t> </a:t>
            </a:r>
            <a:r>
              <a:rPr lang="fr-FR" sz="3600" dirty="0" err="1"/>
              <a:t>verbs</a:t>
            </a:r>
            <a:r>
              <a:rPr lang="fr-FR" sz="3600" dirty="0"/>
              <a:t>…</a:t>
            </a:r>
            <a:r>
              <a:rPr lang="fr-FR" sz="3600" dirty="0" err="1"/>
              <a:t>so</a:t>
            </a:r>
            <a:r>
              <a:rPr lang="fr-FR" sz="3600" dirty="0"/>
              <a:t> </a:t>
            </a:r>
            <a:r>
              <a:rPr lang="fr-FR" sz="3600" dirty="0" err="1"/>
              <a:t>it</a:t>
            </a:r>
            <a:r>
              <a:rPr lang="fr-FR" sz="3600" dirty="0"/>
              <a:t> </a:t>
            </a:r>
            <a:r>
              <a:rPr lang="fr-FR" sz="3600" dirty="0" err="1"/>
              <a:t>is</a:t>
            </a:r>
            <a:r>
              <a:rPr lang="fr-FR" sz="3600" dirty="0"/>
              <a:t> </a:t>
            </a:r>
            <a:r>
              <a:rPr lang="fr-FR" sz="3600" dirty="0" err="1"/>
              <a:t>easy-peasy</a:t>
            </a:r>
            <a:r>
              <a:rPr lang="fr-FR" sz="3600" dirty="0"/>
              <a:t>. If not…</a:t>
            </a:r>
            <a:r>
              <a:rPr lang="fr-FR" sz="3600" dirty="0" err="1"/>
              <a:t>review</a:t>
            </a:r>
            <a:r>
              <a:rPr lang="fr-FR" sz="3600" dirty="0"/>
              <a:t>….</a:t>
            </a:r>
          </a:p>
          <a:p>
            <a:r>
              <a:rPr lang="fr-FR" sz="3600" dirty="0"/>
              <a:t>It </a:t>
            </a:r>
            <a:r>
              <a:rPr lang="fr-FR" sz="3600" dirty="0" err="1"/>
              <a:t>is</a:t>
            </a:r>
            <a:r>
              <a:rPr lang="fr-FR" sz="3600" dirty="0"/>
              <a:t> the 3rd </a:t>
            </a:r>
            <a:r>
              <a:rPr lang="fr-FR" sz="3600" dirty="0" err="1"/>
              <a:t>column</a:t>
            </a:r>
            <a:r>
              <a:rPr lang="fr-FR" sz="3600" dirty="0"/>
              <a:t>…</a:t>
            </a:r>
            <a:r>
              <a:rPr lang="fr-FR" sz="3600" dirty="0" err="1"/>
              <a:t>which</a:t>
            </a:r>
            <a:r>
              <a:rPr lang="fr-FR" sz="3600" dirty="0"/>
              <a:t> </a:t>
            </a:r>
            <a:r>
              <a:rPr lang="fr-FR" sz="3600" dirty="0" err="1"/>
              <a:t>is</a:t>
            </a:r>
            <a:r>
              <a:rPr lang="fr-FR" sz="3600" dirty="0"/>
              <a:t> </a:t>
            </a:r>
            <a:r>
              <a:rPr lang="fr-FR" sz="3600" dirty="0" err="1"/>
              <a:t>called</a:t>
            </a:r>
            <a:r>
              <a:rPr lang="fr-FR" sz="3600" dirty="0"/>
              <a:t> the </a:t>
            </a:r>
            <a:r>
              <a:rPr lang="fr-FR" sz="3600" dirty="0" err="1"/>
              <a:t>past</a:t>
            </a:r>
            <a:r>
              <a:rPr lang="fr-FR" sz="3600" dirty="0"/>
              <a:t> </a:t>
            </a:r>
            <a:r>
              <a:rPr lang="fr-FR" sz="3600" dirty="0" err="1"/>
              <a:t>participle</a:t>
            </a:r>
            <a:r>
              <a:rPr lang="fr-FR" sz="3600" dirty="0"/>
              <a:t>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299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2129A3-56CA-7749-8D90-A7334C76F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754650"/>
          </a:xfrm>
        </p:spPr>
        <p:txBody>
          <a:bodyPr>
            <a:normAutofit fontScale="90000"/>
          </a:bodyPr>
          <a:lstStyle/>
          <a:p>
            <a:r>
              <a:rPr lang="fr-FR" i="1" dirty="0"/>
              <a:t>SO </a:t>
            </a:r>
            <a:r>
              <a:rPr lang="fr-FR" i="1" dirty="0" err="1"/>
              <a:t>you</a:t>
            </a:r>
            <a:r>
              <a:rPr lang="fr-FR" i="1" dirty="0"/>
              <a:t> use the </a:t>
            </a:r>
            <a:r>
              <a:rPr lang="fr-FR" i="1" dirty="0" err="1"/>
              <a:t>magic</a:t>
            </a:r>
            <a:r>
              <a:rPr lang="fr-FR" i="1" dirty="0"/>
              <a:t> formula….</a:t>
            </a: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CEFAC29-7A26-4A4F-85E9-53BCAAE5EA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600" b="1" dirty="0" err="1"/>
              <a:t>Subject</a:t>
            </a:r>
            <a:r>
              <a:rPr lang="fr-FR" sz="3600" b="1" dirty="0"/>
              <a:t> + have/has + </a:t>
            </a:r>
            <a:r>
              <a:rPr lang="fr-FR" sz="3600" b="1" dirty="0" err="1"/>
              <a:t>past</a:t>
            </a:r>
            <a:r>
              <a:rPr lang="fr-FR" sz="3600" b="1" dirty="0"/>
              <a:t> </a:t>
            </a:r>
            <a:r>
              <a:rPr lang="fr-FR" sz="3600" b="1" dirty="0" err="1"/>
              <a:t>participle</a:t>
            </a:r>
            <a:endParaRPr lang="fr-FR" sz="3600" b="1" dirty="0"/>
          </a:p>
          <a:p>
            <a:r>
              <a:rPr lang="fr-FR" sz="3600" dirty="0"/>
              <a:t>(I, </a:t>
            </a:r>
            <a:r>
              <a:rPr lang="fr-FR" sz="3600" dirty="0" err="1"/>
              <a:t>you</a:t>
            </a:r>
            <a:r>
              <a:rPr lang="fr-FR" sz="3600" dirty="0"/>
              <a:t>, </a:t>
            </a:r>
            <a:r>
              <a:rPr lang="fr-FR" sz="3600" dirty="0" err="1"/>
              <a:t>we</a:t>
            </a:r>
            <a:r>
              <a:rPr lang="fr-FR" sz="3600" dirty="0"/>
              <a:t>, </a:t>
            </a:r>
            <a:r>
              <a:rPr lang="fr-FR" sz="3600" dirty="0" err="1"/>
              <a:t>they</a:t>
            </a:r>
            <a:r>
              <a:rPr lang="fr-FR" sz="3600" dirty="0"/>
              <a:t>) + have + </a:t>
            </a:r>
            <a:r>
              <a:rPr lang="fr-FR" sz="3600" dirty="0" err="1"/>
              <a:t>lived</a:t>
            </a:r>
            <a:r>
              <a:rPr lang="fr-FR" sz="3600" dirty="0"/>
              <a:t> in </a:t>
            </a:r>
            <a:r>
              <a:rPr lang="fr-FR" sz="3600" dirty="0" err="1"/>
              <a:t>Switzerland</a:t>
            </a:r>
            <a:r>
              <a:rPr lang="fr-FR" sz="3600" dirty="0"/>
              <a:t> </a:t>
            </a:r>
            <a:r>
              <a:rPr lang="fr-FR" sz="3600" dirty="0" err="1"/>
              <a:t>since</a:t>
            </a:r>
            <a:r>
              <a:rPr lang="fr-FR" sz="3600" dirty="0"/>
              <a:t> 2012.</a:t>
            </a:r>
          </a:p>
          <a:p>
            <a:r>
              <a:rPr lang="fr-FR" sz="3600" dirty="0"/>
              <a:t>(He, </a:t>
            </a:r>
            <a:r>
              <a:rPr lang="fr-FR" sz="3600" dirty="0" err="1"/>
              <a:t>she</a:t>
            </a:r>
            <a:r>
              <a:rPr lang="fr-FR" sz="3600" dirty="0"/>
              <a:t>, </a:t>
            </a:r>
            <a:r>
              <a:rPr lang="fr-FR" sz="3600" dirty="0" err="1"/>
              <a:t>it</a:t>
            </a:r>
            <a:r>
              <a:rPr lang="fr-FR" sz="3600" dirty="0"/>
              <a:t>) + has + been </a:t>
            </a:r>
            <a:r>
              <a:rPr lang="fr-FR" sz="3600" dirty="0" err="1"/>
              <a:t>outside</a:t>
            </a:r>
            <a:r>
              <a:rPr lang="fr-FR" sz="3600" dirty="0"/>
              <a:t> for </a:t>
            </a:r>
            <a:r>
              <a:rPr lang="fr-FR" sz="3600" dirty="0" err="1"/>
              <a:t>three</a:t>
            </a:r>
            <a:r>
              <a:rPr lang="fr-FR" sz="3600" dirty="0"/>
              <a:t> </a:t>
            </a:r>
            <a:r>
              <a:rPr lang="fr-FR" sz="3600" dirty="0" err="1"/>
              <a:t>hours</a:t>
            </a:r>
            <a:r>
              <a:rPr lang="fr-FR" sz="3600" dirty="0"/>
              <a:t>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05399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A9A381-E14C-864B-A3BB-829ACBAC8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 </a:t>
            </a:r>
            <a:r>
              <a:rPr lang="fr-FR" dirty="0" err="1"/>
              <a:t>virtual</a:t>
            </a:r>
            <a:r>
              <a:rPr lang="fr-FR" dirty="0"/>
              <a:t> </a:t>
            </a:r>
            <a:r>
              <a:rPr lang="fr-FR" dirty="0" err="1"/>
              <a:t>lesson</a:t>
            </a:r>
            <a:r>
              <a:rPr lang="fr-FR" dirty="0"/>
              <a:t>…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FA06EA-6DF0-F446-AF1A-B23BEF4482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600" dirty="0" err="1"/>
              <a:t>Please</a:t>
            </a:r>
            <a:r>
              <a:rPr lang="fr-FR" sz="3600" dirty="0"/>
              <a:t> </a:t>
            </a:r>
            <a:r>
              <a:rPr lang="fr-FR" sz="3600" dirty="0" err="1"/>
              <a:t>watch</a:t>
            </a:r>
            <a:r>
              <a:rPr lang="fr-FR" sz="3600" dirty="0"/>
              <a:t> the </a:t>
            </a:r>
            <a:r>
              <a:rPr lang="fr-FR" sz="3600" dirty="0" err="1"/>
              <a:t>video</a:t>
            </a:r>
            <a:r>
              <a:rPr lang="fr-FR" sz="3600" dirty="0"/>
              <a:t> and </a:t>
            </a:r>
            <a:r>
              <a:rPr lang="fr-FR" sz="3600" dirty="0" err="1"/>
              <a:t>take</a:t>
            </a:r>
            <a:r>
              <a:rPr lang="fr-FR" sz="3600" dirty="0"/>
              <a:t> notes if possible.</a:t>
            </a:r>
            <a:br>
              <a:rPr lang="fr-FR" sz="3600" dirty="0"/>
            </a:br>
            <a:r>
              <a:rPr lang="fr-FR" sz="3600" dirty="0">
                <a:hlinkClick r:id="rId2"/>
              </a:rPr>
              <a:t>https://youtu.be/q1LKzp2ozVM</a:t>
            </a:r>
            <a:br>
              <a:rPr lang="fr-FR" sz="3600" dirty="0"/>
            </a:b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747667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D75128-2A61-4B4D-87C2-8B4231826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Some</a:t>
            </a:r>
            <a:r>
              <a:rPr lang="fr-FR" dirty="0"/>
              <a:t> key points to </a:t>
            </a:r>
            <a:r>
              <a:rPr lang="fr-FR" dirty="0" err="1"/>
              <a:t>remember</a:t>
            </a:r>
            <a:r>
              <a:rPr lang="fr-FR" dirty="0"/>
              <a:t>…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AED5AB-6954-E74F-913C-5F2E704E0C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200" dirty="0"/>
              <a:t>Is the action </a:t>
            </a:r>
            <a:r>
              <a:rPr lang="fr-FR" sz="3200" dirty="0" err="1"/>
              <a:t>completely</a:t>
            </a:r>
            <a:r>
              <a:rPr lang="fr-FR" sz="3200" dirty="0"/>
              <a:t> </a:t>
            </a:r>
            <a:r>
              <a:rPr lang="fr-FR" sz="3200" dirty="0" err="1"/>
              <a:t>finished</a:t>
            </a:r>
            <a:r>
              <a:rPr lang="fr-FR" sz="3200" dirty="0"/>
              <a:t> </a:t>
            </a:r>
            <a:r>
              <a:rPr lang="fr-FR" sz="3200" dirty="0" err="1"/>
              <a:t>with</a:t>
            </a:r>
            <a:r>
              <a:rPr lang="fr-FR" sz="3200" dirty="0"/>
              <a:t> NO </a:t>
            </a:r>
            <a:r>
              <a:rPr lang="fr-FR" sz="3200" dirty="0" err="1"/>
              <a:t>connection</a:t>
            </a:r>
            <a:r>
              <a:rPr lang="fr-FR" sz="3200" dirty="0"/>
              <a:t> to </a:t>
            </a:r>
            <a:r>
              <a:rPr lang="fr-FR" sz="3200" dirty="0" err="1"/>
              <a:t>now</a:t>
            </a:r>
            <a:r>
              <a:rPr lang="fr-FR" sz="3200" dirty="0"/>
              <a:t>? </a:t>
            </a:r>
          </a:p>
          <a:p>
            <a:r>
              <a:rPr lang="fr-FR" sz="3200" dirty="0"/>
              <a:t>It </a:t>
            </a:r>
            <a:r>
              <a:rPr lang="fr-FR" sz="3200" dirty="0" err="1"/>
              <a:t>is</a:t>
            </a:r>
            <a:r>
              <a:rPr lang="fr-FR" sz="3200" dirty="0"/>
              <a:t> not </a:t>
            </a:r>
            <a:r>
              <a:rPr lang="fr-FR" sz="3200" dirty="0" err="1"/>
              <a:t>finished</a:t>
            </a:r>
            <a:r>
              <a:rPr lang="fr-FR" sz="3200" dirty="0"/>
              <a:t> YET… (pas encore).</a:t>
            </a:r>
          </a:p>
          <a:p>
            <a:r>
              <a:rPr lang="fr-FR" sz="3200" dirty="0"/>
              <a:t>This </a:t>
            </a:r>
            <a:r>
              <a:rPr lang="fr-FR" sz="3200" dirty="0" err="1"/>
              <a:t>tense</a:t>
            </a:r>
            <a:r>
              <a:rPr lang="fr-FR" sz="3200" dirty="0"/>
              <a:t> </a:t>
            </a:r>
            <a:r>
              <a:rPr lang="fr-FR" sz="3200" dirty="0" err="1"/>
              <a:t>is</a:t>
            </a:r>
            <a:r>
              <a:rPr lang="fr-FR" sz="3200" dirty="0"/>
              <a:t> </a:t>
            </a:r>
            <a:r>
              <a:rPr lang="fr-FR" sz="3200" dirty="0" err="1"/>
              <a:t>called</a:t>
            </a:r>
            <a:r>
              <a:rPr lang="fr-FR" sz="3200" dirty="0"/>
              <a:t> the ‘</a:t>
            </a:r>
            <a:r>
              <a:rPr lang="fr-FR" sz="3200" b="1" i="1" dirty="0" err="1"/>
              <a:t>unfinished</a:t>
            </a:r>
            <a:r>
              <a:rPr lang="fr-FR" sz="3200" b="1" i="1" dirty="0"/>
              <a:t> </a:t>
            </a:r>
            <a:r>
              <a:rPr lang="fr-FR" sz="3200" b="1" i="1" dirty="0" err="1"/>
              <a:t>past</a:t>
            </a:r>
            <a:r>
              <a:rPr lang="fr-FR" sz="3200" b="1" i="1" dirty="0"/>
              <a:t>.’</a:t>
            </a:r>
          </a:p>
        </p:txBody>
      </p:sp>
    </p:spTree>
    <p:extLst>
      <p:ext uri="{BB962C8B-B14F-4D97-AF65-F5344CB8AC3E}">
        <p14:creationId xmlns:p14="http://schemas.microsoft.com/office/powerpoint/2010/main" val="1913860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9019F5F-44F5-D944-B251-A426A408331A}"/>
              </a:ext>
            </a:extLst>
          </p:cNvPr>
          <p:cNvSpPr/>
          <p:nvPr/>
        </p:nvSpPr>
        <p:spPr>
          <a:xfrm>
            <a:off x="1266093" y="864220"/>
            <a:ext cx="8874369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fr-CH" sz="3200" dirty="0" err="1"/>
              <a:t>Here</a:t>
            </a:r>
            <a:r>
              <a:rPr lang="fr-CH" sz="3200" dirty="0"/>
              <a:t> are </a:t>
            </a:r>
            <a:r>
              <a:rPr lang="fr-CH" sz="3200" dirty="0" err="1"/>
              <a:t>some</a:t>
            </a:r>
            <a:r>
              <a:rPr lang="fr-CH" sz="3200" dirty="0"/>
              <a:t> KEY </a:t>
            </a:r>
            <a:r>
              <a:rPr lang="fr-CH" sz="3200" dirty="0" err="1"/>
              <a:t>words</a:t>
            </a:r>
            <a:r>
              <a:rPr lang="fr-CH" sz="3200" dirty="0"/>
              <a:t> to </a:t>
            </a:r>
            <a:r>
              <a:rPr lang="fr-CH" sz="3200" dirty="0" err="1"/>
              <a:t>remember</a:t>
            </a:r>
            <a:r>
              <a:rPr lang="fr-CH" sz="3200" dirty="0"/>
              <a:t>…</a:t>
            </a:r>
          </a:p>
          <a:p>
            <a:pPr marL="457200" indent="-457200" fontAlgn="base">
              <a:buFont typeface="Courier New" panose="02070309020205020404" pitchFamily="49" charset="0"/>
              <a:buChar char="o"/>
            </a:pPr>
            <a:r>
              <a:rPr lang="fr-CH" sz="3200" dirty="0" err="1"/>
              <a:t>just</a:t>
            </a:r>
            <a:endParaRPr lang="fr-CH" sz="3200" dirty="0"/>
          </a:p>
          <a:p>
            <a:pPr marL="457200" indent="-457200" fontAlgn="base">
              <a:buFont typeface="Courier New" panose="02070309020205020404" pitchFamily="49" charset="0"/>
              <a:buChar char="o"/>
            </a:pPr>
            <a:r>
              <a:rPr lang="fr-CH" sz="3200" dirty="0" err="1"/>
              <a:t>yet</a:t>
            </a:r>
            <a:endParaRPr lang="fr-CH" sz="3200" dirty="0"/>
          </a:p>
          <a:p>
            <a:pPr marL="457200" indent="-457200" fontAlgn="base">
              <a:buFont typeface="Courier New" panose="02070309020205020404" pitchFamily="49" charset="0"/>
              <a:buChar char="o"/>
            </a:pPr>
            <a:r>
              <a:rPr lang="fr-CH" sz="3200" dirty="0" err="1"/>
              <a:t>already</a:t>
            </a:r>
            <a:r>
              <a:rPr lang="fr-CH" sz="3200" dirty="0"/>
              <a:t>								</a:t>
            </a:r>
          </a:p>
          <a:p>
            <a:pPr marL="457200" indent="-457200" fontAlgn="base">
              <a:buFont typeface="Courier New" panose="02070309020205020404" pitchFamily="49" charset="0"/>
              <a:buChar char="o"/>
            </a:pPr>
            <a:r>
              <a:rPr lang="fr-CH" sz="3200" dirty="0" err="1"/>
              <a:t>recently</a:t>
            </a:r>
            <a:endParaRPr lang="fr-CH" sz="3200" dirty="0"/>
          </a:p>
          <a:p>
            <a:pPr fontAlgn="base"/>
            <a:endParaRPr lang="fr-CH" b="1" dirty="0"/>
          </a:p>
          <a:p>
            <a:pPr fontAlgn="base"/>
            <a:r>
              <a:rPr lang="fr-CH" b="1" dirty="0"/>
              <a:t>Positive </a:t>
            </a:r>
            <a:r>
              <a:rPr lang="fr-CH" b="1" dirty="0" err="1"/>
              <a:t>example</a:t>
            </a:r>
            <a:r>
              <a:rPr lang="fr-CH" b="1" dirty="0"/>
              <a:t>: </a:t>
            </a:r>
            <a:endParaRPr lang="fr-CH" dirty="0"/>
          </a:p>
          <a:p>
            <a:pPr fontAlgn="base"/>
            <a:r>
              <a:rPr lang="fr-CH" dirty="0"/>
              <a:t>Jack has </a:t>
            </a:r>
            <a:r>
              <a:rPr lang="fr-CH" dirty="0" err="1"/>
              <a:t>just</a:t>
            </a:r>
            <a:r>
              <a:rPr lang="fr-CH" dirty="0"/>
              <a:t> been to the </a:t>
            </a:r>
            <a:r>
              <a:rPr lang="fr-CH" dirty="0" err="1"/>
              <a:t>bank</a:t>
            </a:r>
            <a:r>
              <a:rPr lang="fr-CH" dirty="0"/>
              <a:t>.</a:t>
            </a:r>
          </a:p>
          <a:p>
            <a:pPr fontAlgn="base"/>
            <a:r>
              <a:rPr lang="fr-CH" b="1" dirty="0" err="1"/>
              <a:t>Negative</a:t>
            </a:r>
            <a:r>
              <a:rPr lang="fr-CH" b="1" dirty="0"/>
              <a:t> </a:t>
            </a:r>
            <a:r>
              <a:rPr lang="fr-CH" b="1" dirty="0" err="1"/>
              <a:t>example</a:t>
            </a:r>
            <a:r>
              <a:rPr lang="fr-CH" b="1" dirty="0"/>
              <a:t>:</a:t>
            </a:r>
            <a:endParaRPr lang="fr-CH" dirty="0"/>
          </a:p>
          <a:p>
            <a:pPr fontAlgn="base"/>
            <a:r>
              <a:rPr lang="fr-CH" dirty="0"/>
              <a:t>Peter </a:t>
            </a:r>
            <a:r>
              <a:rPr lang="fr-CH" dirty="0" err="1"/>
              <a:t>hasn't</a:t>
            </a:r>
            <a:r>
              <a:rPr lang="fr-CH" dirty="0"/>
              <a:t> </a:t>
            </a:r>
            <a:r>
              <a:rPr lang="fr-CH" dirty="0" err="1"/>
              <a:t>finished</a:t>
            </a:r>
            <a:r>
              <a:rPr lang="fr-CH" dirty="0"/>
              <a:t> </a:t>
            </a:r>
            <a:r>
              <a:rPr lang="fr-CH" dirty="0" err="1"/>
              <a:t>his</a:t>
            </a:r>
            <a:r>
              <a:rPr lang="fr-CH" dirty="0"/>
              <a:t> </a:t>
            </a:r>
            <a:r>
              <a:rPr lang="fr-CH" dirty="0" err="1"/>
              <a:t>homework</a:t>
            </a:r>
            <a:r>
              <a:rPr lang="fr-CH" dirty="0"/>
              <a:t> </a:t>
            </a:r>
            <a:r>
              <a:rPr lang="fr-CH" dirty="0" err="1"/>
              <a:t>yet</a:t>
            </a:r>
            <a:r>
              <a:rPr lang="fr-CH" dirty="0"/>
              <a:t>.</a:t>
            </a:r>
          </a:p>
          <a:p>
            <a:pPr fontAlgn="base"/>
            <a:r>
              <a:rPr lang="fr-CH" b="1" dirty="0"/>
              <a:t>Question </a:t>
            </a:r>
            <a:r>
              <a:rPr lang="fr-CH" b="1" dirty="0" err="1"/>
              <a:t>example</a:t>
            </a:r>
            <a:r>
              <a:rPr lang="fr-CH" b="1" dirty="0"/>
              <a:t>:</a:t>
            </a:r>
            <a:endParaRPr lang="fr-CH" dirty="0"/>
          </a:p>
          <a:p>
            <a:pPr fontAlgn="base"/>
            <a:r>
              <a:rPr lang="fr-CH" dirty="0"/>
              <a:t>Have </a:t>
            </a:r>
            <a:r>
              <a:rPr lang="fr-CH" dirty="0" err="1"/>
              <a:t>you</a:t>
            </a:r>
            <a:r>
              <a:rPr lang="fr-CH" dirty="0"/>
              <a:t> </a:t>
            </a:r>
            <a:r>
              <a:rPr lang="fr-CH" dirty="0" err="1"/>
              <a:t>spoken</a:t>
            </a:r>
            <a:r>
              <a:rPr lang="fr-CH" dirty="0"/>
              <a:t> to Andy </a:t>
            </a:r>
            <a:r>
              <a:rPr lang="fr-CH" dirty="0" err="1"/>
              <a:t>yet</a:t>
            </a:r>
            <a:r>
              <a:rPr lang="fr-CH" dirty="0"/>
              <a:t>?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914A782-F859-664B-973B-937CB1D460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2276" y="1524000"/>
            <a:ext cx="3313723" cy="2485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083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4EE05F-2738-B24A-A4C1-227C7791E992}"/>
              </a:ext>
            </a:extLst>
          </p:cNvPr>
          <p:cNvSpPr/>
          <p:nvPr/>
        </p:nvSpPr>
        <p:spPr>
          <a:xfrm>
            <a:off x="222737" y="612845"/>
            <a:ext cx="10937631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fr-CH" sz="3200" dirty="0"/>
              <a:t>The </a:t>
            </a:r>
            <a:r>
              <a:rPr lang="fr-CH" sz="3200" dirty="0" err="1"/>
              <a:t>present</a:t>
            </a:r>
            <a:r>
              <a:rPr lang="fr-CH" sz="3200" dirty="0"/>
              <a:t> </a:t>
            </a:r>
            <a:r>
              <a:rPr lang="fr-CH" sz="3200" dirty="0" err="1"/>
              <a:t>perfect</a:t>
            </a:r>
            <a:r>
              <a:rPr lang="fr-CH" sz="3200" dirty="0"/>
              <a:t> </a:t>
            </a:r>
            <a:r>
              <a:rPr lang="fr-CH" sz="3200" dirty="0" err="1"/>
              <a:t>is</a:t>
            </a:r>
            <a:r>
              <a:rPr lang="fr-CH" sz="3200" dirty="0"/>
              <a:t> </a:t>
            </a:r>
            <a:r>
              <a:rPr lang="fr-CH" sz="3200" dirty="0" err="1"/>
              <a:t>often</a:t>
            </a:r>
            <a:r>
              <a:rPr lang="fr-CH" sz="3200" dirty="0"/>
              <a:t> </a:t>
            </a:r>
            <a:r>
              <a:rPr lang="fr-CH" sz="3200" dirty="0" err="1"/>
              <a:t>used</a:t>
            </a:r>
            <a:r>
              <a:rPr lang="fr-CH" sz="3200" dirty="0"/>
              <a:t> in the </a:t>
            </a:r>
            <a:r>
              <a:rPr lang="fr-CH" sz="3200" dirty="0" err="1"/>
              <a:t>past</a:t>
            </a:r>
            <a:r>
              <a:rPr lang="fr-CH" sz="3200" dirty="0"/>
              <a:t> at an </a:t>
            </a:r>
            <a:r>
              <a:rPr lang="fr-CH" sz="3200" dirty="0" err="1"/>
              <a:t>unspecified</a:t>
            </a:r>
            <a:r>
              <a:rPr lang="fr-CH" sz="3200" dirty="0"/>
              <a:t> moment or cumulative life </a:t>
            </a:r>
            <a:r>
              <a:rPr lang="fr-CH" sz="3200" dirty="0" err="1"/>
              <a:t>experiences</a:t>
            </a:r>
            <a:r>
              <a:rPr lang="fr-CH" sz="3200" dirty="0"/>
              <a:t> up to the </a:t>
            </a:r>
            <a:r>
              <a:rPr lang="fr-CH" sz="3200" dirty="0" err="1"/>
              <a:t>present</a:t>
            </a:r>
            <a:r>
              <a:rPr lang="fr-CH" sz="3200" dirty="0"/>
              <a:t>. </a:t>
            </a:r>
          </a:p>
          <a:p>
            <a:pPr fontAlgn="base"/>
            <a:r>
              <a:rPr lang="fr-CH" sz="3200" dirty="0" err="1"/>
              <a:t>Some</a:t>
            </a:r>
            <a:r>
              <a:rPr lang="fr-CH" sz="3200" dirty="0"/>
              <a:t> KEY expressions:</a:t>
            </a:r>
          </a:p>
          <a:p>
            <a:pPr marL="457200" indent="-457200" fontAlgn="base">
              <a:buFont typeface="Courier New" panose="02070309020205020404" pitchFamily="49" charset="0"/>
              <a:buChar char="o"/>
            </a:pPr>
            <a:r>
              <a:rPr lang="fr-CH" sz="3200" dirty="0" err="1"/>
              <a:t>twice</a:t>
            </a:r>
            <a:r>
              <a:rPr lang="fr-CH" sz="3200" dirty="0"/>
              <a:t>, </a:t>
            </a:r>
            <a:r>
              <a:rPr lang="fr-CH" sz="3200" dirty="0" err="1"/>
              <a:t>three</a:t>
            </a:r>
            <a:r>
              <a:rPr lang="fr-CH" sz="3200" dirty="0"/>
              <a:t> times, four times, etc.</a:t>
            </a:r>
          </a:p>
          <a:p>
            <a:pPr marL="457200" indent="-457200" fontAlgn="base">
              <a:buFont typeface="Courier New" panose="02070309020205020404" pitchFamily="49" charset="0"/>
              <a:buChar char="o"/>
            </a:pPr>
            <a:r>
              <a:rPr lang="fr-CH" sz="3200" dirty="0" err="1"/>
              <a:t>ever</a:t>
            </a:r>
            <a:endParaRPr lang="fr-CH" sz="3200" dirty="0"/>
          </a:p>
          <a:p>
            <a:pPr marL="457200" indent="-457200" fontAlgn="base">
              <a:buFont typeface="Courier New" panose="02070309020205020404" pitchFamily="49" charset="0"/>
              <a:buChar char="o"/>
            </a:pPr>
            <a:r>
              <a:rPr lang="fr-CH" sz="3200" dirty="0" err="1"/>
              <a:t>never</a:t>
            </a:r>
            <a:endParaRPr lang="fr-CH" sz="3200" dirty="0"/>
          </a:p>
          <a:p>
            <a:pPr fontAlgn="base"/>
            <a:endParaRPr lang="fr-CH" dirty="0"/>
          </a:p>
          <a:p>
            <a:pPr fontAlgn="base"/>
            <a:r>
              <a:rPr lang="fr-CH" b="1" dirty="0"/>
              <a:t>Positive </a:t>
            </a:r>
            <a:r>
              <a:rPr lang="fr-CH" b="1" dirty="0" err="1"/>
              <a:t>example</a:t>
            </a:r>
            <a:r>
              <a:rPr lang="fr-CH" b="1" dirty="0"/>
              <a:t>: </a:t>
            </a:r>
          </a:p>
          <a:p>
            <a:pPr fontAlgn="base"/>
            <a:r>
              <a:rPr lang="fr-CH" dirty="0"/>
              <a:t>Peter has </a:t>
            </a:r>
            <a:r>
              <a:rPr lang="fr-CH" dirty="0" err="1"/>
              <a:t>visited</a:t>
            </a:r>
            <a:r>
              <a:rPr lang="fr-CH" dirty="0"/>
              <a:t> Europe </a:t>
            </a:r>
            <a:r>
              <a:rPr lang="fr-CH" dirty="0" err="1"/>
              <a:t>three</a:t>
            </a:r>
            <a:r>
              <a:rPr lang="fr-CH" dirty="0"/>
              <a:t> times in </a:t>
            </a:r>
            <a:r>
              <a:rPr lang="fr-CH" dirty="0" err="1"/>
              <a:t>his</a:t>
            </a:r>
            <a:r>
              <a:rPr lang="fr-CH" dirty="0"/>
              <a:t> life. </a:t>
            </a:r>
            <a:r>
              <a:rPr lang="fr-CH" i="1" dirty="0"/>
              <a:t>(and </a:t>
            </a:r>
            <a:r>
              <a:rPr lang="fr-CH" i="1" dirty="0" err="1"/>
              <a:t>he</a:t>
            </a:r>
            <a:r>
              <a:rPr lang="fr-CH" i="1" dirty="0"/>
              <a:t> </a:t>
            </a:r>
            <a:r>
              <a:rPr lang="fr-CH" i="1" dirty="0" err="1"/>
              <a:t>may</a:t>
            </a:r>
            <a:r>
              <a:rPr lang="fr-CH" i="1" dirty="0"/>
              <a:t> go </a:t>
            </a:r>
            <a:r>
              <a:rPr lang="fr-CH" i="1" dirty="0" err="1"/>
              <a:t>again</a:t>
            </a:r>
            <a:r>
              <a:rPr lang="fr-CH" i="1" dirty="0"/>
              <a:t>…)</a:t>
            </a:r>
          </a:p>
          <a:p>
            <a:pPr fontAlgn="base"/>
            <a:r>
              <a:rPr lang="fr-CH" b="1" dirty="0" err="1"/>
              <a:t>Negative</a:t>
            </a:r>
            <a:r>
              <a:rPr lang="fr-CH" b="1" dirty="0"/>
              <a:t> </a:t>
            </a:r>
            <a:r>
              <a:rPr lang="fr-CH" b="1" dirty="0" err="1"/>
              <a:t>example</a:t>
            </a:r>
            <a:r>
              <a:rPr lang="fr-CH" b="1" dirty="0"/>
              <a:t>:</a:t>
            </a:r>
            <a:endParaRPr lang="fr-CH" dirty="0"/>
          </a:p>
          <a:p>
            <a:pPr fontAlgn="base"/>
            <a:r>
              <a:rPr lang="fr-CH" dirty="0"/>
              <a:t>I </a:t>
            </a:r>
            <a:r>
              <a:rPr lang="fr-CH" dirty="0" err="1"/>
              <a:t>haven't</a:t>
            </a:r>
            <a:r>
              <a:rPr lang="fr-CH" dirty="0"/>
              <a:t> </a:t>
            </a:r>
            <a:r>
              <a:rPr lang="fr-CH" dirty="0" err="1"/>
              <a:t>played</a:t>
            </a:r>
            <a:r>
              <a:rPr lang="fr-CH" dirty="0"/>
              <a:t> golf </a:t>
            </a:r>
            <a:r>
              <a:rPr lang="fr-CH" dirty="0" err="1"/>
              <a:t>many</a:t>
            </a:r>
            <a:r>
              <a:rPr lang="fr-CH" dirty="0"/>
              <a:t> times. </a:t>
            </a:r>
            <a:r>
              <a:rPr lang="fr-CH" i="1" dirty="0"/>
              <a:t>(but I </a:t>
            </a:r>
            <a:r>
              <a:rPr lang="fr-CH" i="1" dirty="0" err="1"/>
              <a:t>may</a:t>
            </a:r>
            <a:r>
              <a:rPr lang="fr-CH" i="1" dirty="0"/>
              <a:t> </a:t>
            </a:r>
            <a:r>
              <a:rPr lang="fr-CH" i="1" dirty="0" err="1"/>
              <a:t>play</a:t>
            </a:r>
            <a:r>
              <a:rPr lang="fr-CH" i="1" dirty="0"/>
              <a:t> more in the future…)</a:t>
            </a:r>
          </a:p>
          <a:p>
            <a:pPr fontAlgn="base"/>
            <a:r>
              <a:rPr lang="fr-CH" b="1" dirty="0"/>
              <a:t>Question </a:t>
            </a:r>
            <a:r>
              <a:rPr lang="fr-CH" b="1" dirty="0" err="1"/>
              <a:t>example</a:t>
            </a:r>
            <a:r>
              <a:rPr lang="fr-CH" b="1" dirty="0"/>
              <a:t>: </a:t>
            </a:r>
            <a:endParaRPr lang="fr-CH" dirty="0"/>
          </a:p>
          <a:p>
            <a:pPr fontAlgn="base"/>
            <a:r>
              <a:rPr lang="fr-CH" dirty="0"/>
              <a:t>Have </a:t>
            </a:r>
            <a:r>
              <a:rPr lang="fr-CH" dirty="0" err="1"/>
              <a:t>you</a:t>
            </a:r>
            <a:r>
              <a:rPr lang="fr-CH" dirty="0"/>
              <a:t> </a:t>
            </a:r>
            <a:r>
              <a:rPr lang="fr-CH" dirty="0" err="1"/>
              <a:t>ever</a:t>
            </a:r>
            <a:r>
              <a:rPr lang="fr-CH" dirty="0"/>
              <a:t> been to France? </a:t>
            </a:r>
            <a:r>
              <a:rPr lang="fr-CH" i="1" dirty="0"/>
              <a:t>(not </a:t>
            </a:r>
            <a:r>
              <a:rPr lang="fr-CH" i="1" dirty="0" err="1"/>
              <a:t>yet</a:t>
            </a:r>
            <a:r>
              <a:rPr lang="fr-CH" i="1" dirty="0"/>
              <a:t>, but </a:t>
            </a:r>
            <a:r>
              <a:rPr lang="fr-CH" i="1" dirty="0" err="1"/>
              <a:t>maybe</a:t>
            </a:r>
            <a:r>
              <a:rPr lang="fr-CH" i="1" dirty="0"/>
              <a:t> in the future…)</a:t>
            </a:r>
          </a:p>
          <a:p>
            <a:pPr fontAlgn="base"/>
            <a:endParaRPr lang="fr-CH" dirty="0"/>
          </a:p>
          <a:p>
            <a:pPr fontAlgn="base"/>
            <a:endParaRPr lang="fr-CH" dirty="0"/>
          </a:p>
          <a:p>
            <a:pPr fontAlgn="base"/>
            <a:endParaRPr lang="fr-CH" dirty="0"/>
          </a:p>
          <a:p>
            <a:pPr fontAlgn="base"/>
            <a:endParaRPr lang="fr-CH" dirty="0"/>
          </a:p>
          <a:p>
            <a:pPr fontAlgn="base"/>
            <a:endParaRPr lang="fr-CH" dirty="0"/>
          </a:p>
          <a:p>
            <a:pPr fontAlgn="base"/>
            <a:endParaRPr lang="fr-CH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1216B5C-1A67-2D4D-9B7A-00FD238E29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7999" y="1676400"/>
            <a:ext cx="2829169" cy="2121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702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4F4FF34-897D-0747-A7CD-4E8660244709}"/>
              </a:ext>
            </a:extLst>
          </p:cNvPr>
          <p:cNvSpPr txBox="1"/>
          <p:nvPr/>
        </p:nvSpPr>
        <p:spPr>
          <a:xfrm>
            <a:off x="330810" y="939225"/>
            <a:ext cx="903849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u="sng" dirty="0"/>
              <a:t>For and </a:t>
            </a:r>
            <a:r>
              <a:rPr lang="fr-FR" sz="3200" b="1" u="sng" dirty="0" err="1"/>
              <a:t>since</a:t>
            </a:r>
            <a:r>
              <a:rPr lang="fr-FR" sz="3200" b="1" u="sng" dirty="0"/>
              <a:t>…</a:t>
            </a:r>
          </a:p>
          <a:p>
            <a:endParaRPr lang="fr-FR" sz="3200" dirty="0"/>
          </a:p>
          <a:p>
            <a:r>
              <a:rPr lang="fr-FR" sz="3200" dirty="0"/>
              <a:t>1) </a:t>
            </a:r>
            <a:r>
              <a:rPr lang="fr-FR" sz="3200" dirty="0" err="1"/>
              <a:t>We</a:t>
            </a:r>
            <a:r>
              <a:rPr lang="fr-FR" sz="3200" dirty="0"/>
              <a:t> use ‘for’ to talk about a PERIOD/ AMOUNT of  of time…</a:t>
            </a:r>
          </a:p>
          <a:p>
            <a:r>
              <a:rPr lang="fr-FR" sz="3200" i="1" dirty="0" err="1"/>
              <a:t>Example</a:t>
            </a:r>
            <a:r>
              <a:rPr lang="fr-FR" sz="3200" i="1" dirty="0"/>
              <a:t>: for </a:t>
            </a:r>
            <a:r>
              <a:rPr lang="fr-FR" sz="3200" i="1" dirty="0" err="1"/>
              <a:t>twenty</a:t>
            </a:r>
            <a:r>
              <a:rPr lang="fr-FR" sz="3200" i="1" dirty="0"/>
              <a:t> </a:t>
            </a:r>
            <a:r>
              <a:rPr lang="fr-FR" sz="3200" i="1" dirty="0" err="1"/>
              <a:t>years</a:t>
            </a:r>
            <a:r>
              <a:rPr lang="fr-FR" sz="3200" i="1" dirty="0"/>
              <a:t>, for </a:t>
            </a:r>
            <a:r>
              <a:rPr lang="fr-FR" sz="3200" i="1" dirty="0" err="1"/>
              <a:t>ten</a:t>
            </a:r>
            <a:r>
              <a:rPr lang="fr-FR" sz="3200" i="1" dirty="0"/>
              <a:t> </a:t>
            </a:r>
            <a:r>
              <a:rPr lang="fr-FR" sz="3200" i="1" dirty="0" err="1"/>
              <a:t>days</a:t>
            </a:r>
            <a:r>
              <a:rPr lang="fr-FR" sz="3200" i="1" dirty="0"/>
              <a:t>, for a </a:t>
            </a:r>
            <a:r>
              <a:rPr lang="fr-FR" sz="3200" i="1" dirty="0" err="1"/>
              <a:t>fortnight</a:t>
            </a:r>
            <a:r>
              <a:rPr lang="fr-FR" sz="3200" i="1" dirty="0"/>
              <a:t>…</a:t>
            </a:r>
          </a:p>
          <a:p>
            <a:endParaRPr lang="fr-FR" sz="3200" dirty="0"/>
          </a:p>
          <a:p>
            <a:r>
              <a:rPr lang="fr-FR" sz="3200" dirty="0"/>
              <a:t>2) </a:t>
            </a:r>
            <a:r>
              <a:rPr lang="fr-FR" sz="3200" dirty="0" err="1"/>
              <a:t>We</a:t>
            </a:r>
            <a:r>
              <a:rPr lang="fr-FR" sz="3200" dirty="0"/>
              <a:t> use ‘</a:t>
            </a:r>
            <a:r>
              <a:rPr lang="fr-FR" sz="3200" dirty="0" err="1"/>
              <a:t>since</a:t>
            </a:r>
            <a:r>
              <a:rPr lang="fr-FR" sz="3200" dirty="0"/>
              <a:t>’ to talk about a SPECIFIC point in time…</a:t>
            </a:r>
          </a:p>
          <a:p>
            <a:r>
              <a:rPr lang="fr-FR" sz="3200" i="1" dirty="0" err="1"/>
              <a:t>Example</a:t>
            </a:r>
            <a:r>
              <a:rPr lang="fr-FR" sz="3200" i="1" dirty="0"/>
              <a:t>: I have </a:t>
            </a:r>
            <a:r>
              <a:rPr lang="fr-FR" sz="3200" i="1" dirty="0" err="1"/>
              <a:t>lived</a:t>
            </a:r>
            <a:r>
              <a:rPr lang="fr-FR" sz="3200" i="1" dirty="0"/>
              <a:t> in </a:t>
            </a:r>
            <a:r>
              <a:rPr lang="fr-FR" sz="3200" i="1" dirty="0" err="1"/>
              <a:t>Switzerland</a:t>
            </a:r>
            <a:r>
              <a:rPr lang="fr-FR" sz="3200" i="1" dirty="0"/>
              <a:t> </a:t>
            </a:r>
            <a:r>
              <a:rPr lang="fr-FR" sz="3200" i="1" dirty="0" err="1"/>
              <a:t>since</a:t>
            </a:r>
            <a:r>
              <a:rPr lang="fr-FR" sz="3200" i="1" dirty="0"/>
              <a:t> 2015…(and I </a:t>
            </a:r>
            <a:r>
              <a:rPr lang="fr-FR" sz="3200" i="1" dirty="0" err="1"/>
              <a:t>am</a:t>
            </a:r>
            <a:r>
              <a:rPr lang="fr-FR" sz="3200" i="1" dirty="0"/>
              <a:t> </a:t>
            </a:r>
            <a:r>
              <a:rPr lang="fr-FR" sz="3200" i="1" dirty="0" err="1"/>
              <a:t>still</a:t>
            </a:r>
            <a:r>
              <a:rPr lang="fr-FR" sz="3200" i="1" dirty="0"/>
              <a:t> </a:t>
            </a:r>
            <a:r>
              <a:rPr lang="fr-FR" sz="3200" i="1" dirty="0" err="1"/>
              <a:t>here</a:t>
            </a:r>
            <a:r>
              <a:rPr lang="fr-FR" sz="3200" i="1" dirty="0"/>
              <a:t>…)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D2935CB-1B5E-D346-B63A-CFAE0E7AEB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6615" y="1840523"/>
            <a:ext cx="2625969" cy="1969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050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A3356B-F696-2C41-8B9B-785CC4070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A </a:t>
            </a:r>
            <a:r>
              <a:rPr lang="fr-FR" dirty="0" err="1"/>
              <a:t>Slideshare</a:t>
            </a:r>
            <a:r>
              <a:rPr lang="fr-FR" dirty="0"/>
              <a:t> </a:t>
            </a:r>
            <a:r>
              <a:rPr lang="fr-FR" dirty="0" err="1"/>
              <a:t>presentation</a:t>
            </a:r>
            <a:r>
              <a:rPr lang="fr-FR" dirty="0"/>
              <a:t> to </a:t>
            </a:r>
            <a:r>
              <a:rPr lang="fr-FR" dirty="0" err="1"/>
              <a:t>review</a:t>
            </a:r>
            <a:r>
              <a:rPr lang="fr-FR" dirty="0"/>
              <a:t>…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0CAB26-EC92-8346-80E4-1BC449079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hlinkClick r:id="rId2"/>
              </a:rPr>
              <a:t>http://www.slideshare.net/patriciamellino/simple-past-vs-present-perfect-tense</a:t>
            </a: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87670766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Galerie</Template>
  <TotalTime>252</TotalTime>
  <Words>363</Words>
  <Application>Microsoft Macintosh PowerPoint</Application>
  <PresentationFormat>Grand écran</PresentationFormat>
  <Paragraphs>53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Courier New</vt:lpstr>
      <vt:lpstr>Gill Sans MT</vt:lpstr>
      <vt:lpstr>Galerie</vt:lpstr>
      <vt:lpstr>Welcome to the present perfect class</vt:lpstr>
      <vt:lpstr>This verb tense is very popular in english….</vt:lpstr>
      <vt:lpstr>SO you use the magic formula….    </vt:lpstr>
      <vt:lpstr>A virtual lesson…</vt:lpstr>
      <vt:lpstr>Some key points to remember…</vt:lpstr>
      <vt:lpstr>Présentation PowerPoint</vt:lpstr>
      <vt:lpstr>Présentation PowerPoint</vt:lpstr>
      <vt:lpstr>Présentation PowerPoint</vt:lpstr>
      <vt:lpstr>A Slideshare presentation to review…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present perfect class</dc:title>
  <dc:creator>Darcy Mottier</dc:creator>
  <cp:lastModifiedBy>Darcy Mottier</cp:lastModifiedBy>
  <cp:revision>6</cp:revision>
  <dcterms:created xsi:type="dcterms:W3CDTF">2020-04-06T08:12:54Z</dcterms:created>
  <dcterms:modified xsi:type="dcterms:W3CDTF">2020-04-06T12:25:49Z</dcterms:modified>
</cp:coreProperties>
</file>